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fntdata" ContentType="application/x-fontdata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vml" ContentType="application/vnd.openxmlformats-officedocument.vmlDrawing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 saveSubsetFonts="1">
  <p:sldMasterIdLst>
    <p:sldMasterId id="2147483648" r:id="rId1"/>
  </p:sldMasterIdLst>
  <p:notesMasterIdLst>
    <p:notesMasterId r:id="rId24"/>
  </p:notesMasterIdLst>
  <p:handoutMasterIdLst>
    <p:handoutMasterId r:id="rId25"/>
  </p:handoutMasterIdLst>
  <p:sldIdLst>
    <p:sldId id="2004" r:id="rId2"/>
    <p:sldId id="2005" r:id="rId3"/>
    <p:sldId id="2534" r:id="rId4"/>
    <p:sldId id="2031" r:id="rId5"/>
    <p:sldId id="2029" r:id="rId6"/>
    <p:sldId id="2022" r:id="rId7"/>
    <p:sldId id="2033" r:id="rId8"/>
    <p:sldId id="2039" r:id="rId9"/>
    <p:sldId id="2531" r:id="rId10"/>
    <p:sldId id="2594" r:id="rId11"/>
    <p:sldId id="2595" r:id="rId12"/>
    <p:sldId id="2553" r:id="rId13"/>
    <p:sldId id="2533" r:id="rId14"/>
    <p:sldId id="2539" r:id="rId15"/>
    <p:sldId id="2540" r:id="rId16"/>
    <p:sldId id="2545" r:id="rId17"/>
    <p:sldId id="2556" r:id="rId18"/>
    <p:sldId id="2547" r:id="rId19"/>
    <p:sldId id="2598" r:id="rId20"/>
    <p:sldId id="2506" r:id="rId21"/>
    <p:sldId id="2550" r:id="rId22"/>
    <p:sldId id="1989" r:id="rId23"/>
  </p:sldIdLst>
  <p:sldSz cx="12192000" cy="6858000"/>
  <p:notesSz cx="6858000" cy="9144000"/>
  <p:embeddedFontLst>
    <p:embeddedFont>
      <p:font typeface="Calibri" panose="020F0502020204030204" pitchFamily="34" charset="0"/>
      <p:regular r:id="rId26"/>
      <p:bold r:id="rId27"/>
      <p:italic r:id="rId28"/>
      <p:boldItalic r:id="rId29"/>
    </p:embeddedFont>
    <p:embeddedFont>
      <p:font typeface="Druk Text Wide Cyr" pitchFamily="50" charset="-52"/>
      <p:bold r:id="rId30"/>
    </p:embeddedFont>
    <p:embeddedFont>
      <p:font typeface="Wix Madefor Display" panose="020B0503020203020203" pitchFamily="34" charset="-52"/>
      <p:regular r:id="rId31"/>
      <p:bold r:id="rId32"/>
    </p:embeddedFont>
    <p:embeddedFont>
      <p:font typeface="Wix Madefor Display ExtraBold" panose="020B0503020203020203" pitchFamily="34" charset="-52"/>
      <p:bold r:id="rId33"/>
    </p:embeddedFont>
    <p:embeddedFont>
      <p:font typeface="Wix Madefor Display Medium" panose="020B0503020203020203" pitchFamily="34" charset="-52"/>
      <p:regular r:id="rId34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234" userDrawn="1">
          <p15:clr>
            <a:srgbClr val="A4A3A4"/>
          </p15:clr>
        </p15:guide>
        <p15:guide id="2" pos="7401" userDrawn="1">
          <p15:clr>
            <a:srgbClr val="A4A3A4"/>
          </p15:clr>
        </p15:guide>
        <p15:guide id="3" orient="horz" pos="3997" userDrawn="1">
          <p15:clr>
            <a:srgbClr val="A4A3A4"/>
          </p15:clr>
        </p15:guide>
        <p15:guide id="4" orient="horz" pos="3838" userDrawn="1">
          <p15:clr>
            <a:srgbClr val="A4A3A4"/>
          </p15:clr>
        </p15:guide>
        <p15:guide id="5" pos="1368" userDrawn="1">
          <p15:clr>
            <a:srgbClr val="A4A3A4"/>
          </p15:clr>
        </p15:guide>
        <p15:guide id="6" pos="2570" userDrawn="1">
          <p15:clr>
            <a:srgbClr val="A4A3A4"/>
          </p15:clr>
        </p15:guide>
        <p15:guide id="7" pos="3772" userDrawn="1">
          <p15:clr>
            <a:srgbClr val="A4A3A4"/>
          </p15:clr>
        </p15:guide>
        <p15:guide id="8" pos="4929" userDrawn="1">
          <p15:clr>
            <a:srgbClr val="A4A3A4"/>
          </p15:clr>
        </p15:guide>
        <p15:guide id="9" pos="613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Владимир Силкин" initials="ВС" lastIdx="44" clrIdx="0">
    <p:extLst>
      <p:ext uri="{19B8F6BF-5375-455C-9EA6-DF929625EA0E}">
        <p15:presenceInfo xmlns:p15="http://schemas.microsoft.com/office/powerpoint/2012/main" userId="ec0c8ac250464c1a" providerId="Windows Live"/>
      </p:ext>
    </p:extLst>
  </p:cmAuthor>
  <p:cmAuthor id="2" name="Комиссарова Виктория Александровна" initials="КВА" lastIdx="15" clrIdx="1">
    <p:extLst>
      <p:ext uri="{19B8F6BF-5375-455C-9EA6-DF929625EA0E}">
        <p15:presenceInfo xmlns:p15="http://schemas.microsoft.com/office/powerpoint/2012/main" userId="S-1-5-21-417890761-388646037-2193545323-46985" providerId="AD"/>
      </p:ext>
    </p:extLst>
  </p:cmAuthor>
  <p:cmAuthor id="3" name="Налеткин Павел Александрович" initials="НПА" lastIdx="1" clrIdx="2">
    <p:extLst>
      <p:ext uri="{19B8F6BF-5375-455C-9EA6-DF929625EA0E}">
        <p15:presenceInfo xmlns:p15="http://schemas.microsoft.com/office/powerpoint/2012/main" userId="S-1-5-21-1624278547-3400469047-3277850944-14646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3C357"/>
    <a:srgbClr val="5DBAFF"/>
    <a:srgbClr val="B3F384"/>
    <a:srgbClr val="D9D9D9"/>
    <a:srgbClr val="F2F2F2"/>
    <a:srgbClr val="ECEDED"/>
    <a:srgbClr val="FFE200"/>
    <a:srgbClr val="D6D6D6"/>
    <a:srgbClr val="A1A5A7"/>
    <a:srgbClr val="F4B22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D27102A9-8310-4765-A935-A1911B00CA55}" styleName="Светлый стиль 1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37CE84F3-28C3-443E-9E96-99CF82512B78}" styleName="Dark Style 1 – Accent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25E5076-3810-47DD-B79F-674D7AD40C01}" styleName="Dark Style 1 – Ac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660B408-B3CF-4A94-85FC-2B1E0A45F4A2}" styleName="Темный стиль 2 — акцент 1/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5653" autoAdjust="0"/>
    <p:restoredTop sz="96374" autoAdjust="0"/>
  </p:normalViewPr>
  <p:slideViewPr>
    <p:cSldViewPr snapToGrid="0">
      <p:cViewPr>
        <p:scale>
          <a:sx n="50" d="100"/>
          <a:sy n="50" d="100"/>
        </p:scale>
        <p:origin x="1373" y="677"/>
      </p:cViewPr>
      <p:guideLst>
        <p:guide pos="234"/>
        <p:guide pos="7401"/>
        <p:guide orient="horz" pos="3997"/>
        <p:guide orient="horz" pos="3838"/>
        <p:guide pos="1368"/>
        <p:guide pos="2570"/>
        <p:guide pos="3772"/>
        <p:guide pos="4929"/>
        <p:guide pos="6131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103" d="100"/>
          <a:sy n="103" d="100"/>
        </p:scale>
        <p:origin x="4306" y="55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1.fntdata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font" Target="fonts/font9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33" Type="http://schemas.openxmlformats.org/officeDocument/2006/relationships/font" Target="fonts/font8.fntdata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32" Type="http://schemas.openxmlformats.org/officeDocument/2006/relationships/font" Target="fonts/font7.fntdata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3.fntdata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2.fntdata"/><Relationship Id="rId30" Type="http://schemas.openxmlformats.org/officeDocument/2006/relationships/font" Target="fonts/font5.fntdata"/><Relationship Id="rId35" Type="http://schemas.openxmlformats.org/officeDocument/2006/relationships/commentAuthors" Target="commentAuthor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43.emf"/><Relationship Id="rId2" Type="http://schemas.openxmlformats.org/officeDocument/2006/relationships/image" Target="../media/image42.emf"/><Relationship Id="rId1" Type="http://schemas.openxmlformats.org/officeDocument/2006/relationships/image" Target="../media/image41.e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43.emf"/><Relationship Id="rId2" Type="http://schemas.openxmlformats.org/officeDocument/2006/relationships/image" Target="../media/image42.emf"/><Relationship Id="rId1" Type="http://schemas.openxmlformats.org/officeDocument/2006/relationships/image" Target="../media/image41.e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43.emf"/><Relationship Id="rId2" Type="http://schemas.openxmlformats.org/officeDocument/2006/relationships/image" Target="../media/image42.emf"/><Relationship Id="rId1" Type="http://schemas.openxmlformats.org/officeDocument/2006/relationships/image" Target="../media/image41.e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43.emf"/><Relationship Id="rId1" Type="http://schemas.openxmlformats.org/officeDocument/2006/relationships/image" Target="../media/image41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A92202C7-C1A7-4C0A-A45D-4E7AEE6A156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B5E8E0F7-7EDD-4728-BF3D-25582128D7F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6B8099-D87A-4929-A67A-6E040DE70058}" type="datetimeFigureOut">
              <a:rPr lang="ru-RU" smtClean="0"/>
              <a:t>23.03.2026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441F3141-D434-4CA4-9104-A82DC242854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F279967E-9284-4CA0-9EC4-DB6B3DE88F7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DCCE165-EB96-4A75-8947-99D8717427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8802517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A3C75A-F3CB-40EE-8778-80CF025E6857}" type="datetimeFigureOut">
              <a:rPr lang="ru-RU" smtClean="0"/>
              <a:t>23.03.2026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50612B-FB04-481B-B782-CA85E82F05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0763606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50612B-FB04-481B-B782-CA85E82F05CC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58686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50612B-FB04-481B-B782-CA85E82F05CC}" type="slidenum">
              <a:rPr lang="ru-RU" smtClean="0"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263003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50612B-FB04-481B-B782-CA85E82F05CC}" type="slidenum">
              <a:rPr lang="ru-RU" smtClean="0"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4315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0.sv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2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png"/><Relationship Id="rId4" Type="http://schemas.openxmlformats.org/officeDocument/2006/relationships/image" Target="../media/image4.svg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0.sv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685062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02_Заглушк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130F0CCE-7757-4723-9EE7-0DD319A78524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F0AAC17-4E53-461E-AD31-5F5B720DE16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39788" y="792163"/>
            <a:ext cx="2116137" cy="809398"/>
          </a:xfrm>
          <a:prstGeom prst="rect">
            <a:avLst/>
          </a:prstGeom>
        </p:spPr>
      </p:pic>
      <p:sp>
        <p:nvSpPr>
          <p:cNvPr id="14" name="Рисунок 13">
            <a:extLst>
              <a:ext uri="{FF2B5EF4-FFF2-40B4-BE49-F238E27FC236}">
                <a16:creationId xmlns:a16="http://schemas.microsoft.com/office/drawing/2014/main" id="{90DBB7E4-AC1D-47B3-ADA8-8BCD2121032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257798" y="-965200"/>
            <a:ext cx="8318501" cy="8242300"/>
          </a:xfrm>
          <a:custGeom>
            <a:avLst/>
            <a:gdLst>
              <a:gd name="connsiteX0" fmla="*/ 2967400 w 8318501"/>
              <a:gd name="connsiteY0" fmla="*/ 0 h 8242300"/>
              <a:gd name="connsiteX1" fmla="*/ 7103698 w 8318501"/>
              <a:gd name="connsiteY1" fmla="*/ 0 h 8242300"/>
              <a:gd name="connsiteX2" fmla="*/ 4136299 w 8318501"/>
              <a:gd name="connsiteY2" fmla="*/ 3454400 h 8242300"/>
              <a:gd name="connsiteX3" fmla="*/ 8318501 w 8318501"/>
              <a:gd name="connsiteY3" fmla="*/ 3454400 h 8242300"/>
              <a:gd name="connsiteX4" fmla="*/ 4205599 w 8318501"/>
              <a:gd name="connsiteY4" fmla="*/ 8242300 h 8242300"/>
              <a:gd name="connsiteX5" fmla="*/ 0 w 8318501"/>
              <a:gd name="connsiteY5" fmla="*/ 8242300 h 8242300"/>
              <a:gd name="connsiteX6" fmla="*/ 4112902 w 8318501"/>
              <a:gd name="connsiteY6" fmla="*/ 3454400 h 8242300"/>
              <a:gd name="connsiteX7" fmla="*/ 1 w 8318501"/>
              <a:gd name="connsiteY7" fmla="*/ 3454400 h 8242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318501" h="8242300">
                <a:moveTo>
                  <a:pt x="2967400" y="0"/>
                </a:moveTo>
                <a:lnTo>
                  <a:pt x="7103698" y="0"/>
                </a:lnTo>
                <a:lnTo>
                  <a:pt x="4136299" y="3454400"/>
                </a:lnTo>
                <a:lnTo>
                  <a:pt x="8318501" y="3454400"/>
                </a:lnTo>
                <a:lnTo>
                  <a:pt x="4205599" y="8242300"/>
                </a:lnTo>
                <a:lnTo>
                  <a:pt x="0" y="8242300"/>
                </a:lnTo>
                <a:lnTo>
                  <a:pt x="4112902" y="3454400"/>
                </a:lnTo>
                <a:lnTo>
                  <a:pt x="1" y="3454400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endParaRPr lang="ru-RU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A8B078-FA6A-4D83-ACF4-AC1F8DA6D87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84113" y="2930525"/>
            <a:ext cx="8142173" cy="3228975"/>
          </a:xfrm>
          <a:prstGeom prst="rect">
            <a:avLst/>
          </a:prstGeom>
        </p:spPr>
        <p:txBody>
          <a:bodyPr lIns="0"/>
          <a:lstStyle>
            <a:lvl1pPr>
              <a:lnSpc>
                <a:spcPct val="95000"/>
              </a:lnSpc>
              <a:defRPr sz="5400" b="1">
                <a:solidFill>
                  <a:schemeClr val="accent2"/>
                </a:solidFill>
              </a:defRPr>
            </a:lvl1pPr>
          </a:lstStyle>
          <a:p>
            <a:r>
              <a:rPr lang="ru-RU" dirty="0"/>
              <a:t>НАЗВАНИЕ РАЗДЕЛА</a:t>
            </a:r>
          </a:p>
        </p:txBody>
      </p:sp>
    </p:spTree>
    <p:extLst>
      <p:ext uri="{BB962C8B-B14F-4D97-AF65-F5344CB8AC3E}">
        <p14:creationId xmlns:p14="http://schemas.microsoft.com/office/powerpoint/2010/main" val="279352864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29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Заглушк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130F0CCE-7757-4723-9EE7-0DD319A78524}"/>
              </a:ext>
            </a:extLst>
          </p:cNvPr>
          <p:cNvSpPr/>
          <p:nvPr userDrawn="1"/>
        </p:nvSpPr>
        <p:spPr>
          <a:xfrm>
            <a:off x="69574" y="0"/>
            <a:ext cx="12192000" cy="6858000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Рисунок 13">
            <a:extLst>
              <a:ext uri="{FF2B5EF4-FFF2-40B4-BE49-F238E27FC236}">
                <a16:creationId xmlns:a16="http://schemas.microsoft.com/office/drawing/2014/main" id="{90DBB7E4-AC1D-47B3-ADA8-8BCD2121032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3538325" y="-965200"/>
            <a:ext cx="8318501" cy="8242300"/>
          </a:xfrm>
          <a:custGeom>
            <a:avLst/>
            <a:gdLst>
              <a:gd name="connsiteX0" fmla="*/ 2967400 w 8318501"/>
              <a:gd name="connsiteY0" fmla="*/ 0 h 8242300"/>
              <a:gd name="connsiteX1" fmla="*/ 7103698 w 8318501"/>
              <a:gd name="connsiteY1" fmla="*/ 0 h 8242300"/>
              <a:gd name="connsiteX2" fmla="*/ 4136299 w 8318501"/>
              <a:gd name="connsiteY2" fmla="*/ 3454400 h 8242300"/>
              <a:gd name="connsiteX3" fmla="*/ 8318501 w 8318501"/>
              <a:gd name="connsiteY3" fmla="*/ 3454400 h 8242300"/>
              <a:gd name="connsiteX4" fmla="*/ 4205599 w 8318501"/>
              <a:gd name="connsiteY4" fmla="*/ 8242300 h 8242300"/>
              <a:gd name="connsiteX5" fmla="*/ 0 w 8318501"/>
              <a:gd name="connsiteY5" fmla="*/ 8242300 h 8242300"/>
              <a:gd name="connsiteX6" fmla="*/ 4112902 w 8318501"/>
              <a:gd name="connsiteY6" fmla="*/ 3454400 h 8242300"/>
              <a:gd name="connsiteX7" fmla="*/ 1 w 8318501"/>
              <a:gd name="connsiteY7" fmla="*/ 3454400 h 8242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318501" h="8242300">
                <a:moveTo>
                  <a:pt x="2967400" y="0"/>
                </a:moveTo>
                <a:lnTo>
                  <a:pt x="7103698" y="0"/>
                </a:lnTo>
                <a:lnTo>
                  <a:pt x="4136299" y="3454400"/>
                </a:lnTo>
                <a:lnTo>
                  <a:pt x="8318501" y="3454400"/>
                </a:lnTo>
                <a:lnTo>
                  <a:pt x="4205599" y="8242300"/>
                </a:lnTo>
                <a:lnTo>
                  <a:pt x="0" y="8242300"/>
                </a:lnTo>
                <a:lnTo>
                  <a:pt x="4112902" y="3454400"/>
                </a:lnTo>
                <a:lnTo>
                  <a:pt x="1" y="3454400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endParaRPr lang="ru-RU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A8B078-FA6A-4D83-ACF4-AC1F8DA6D87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2388587"/>
            <a:ext cx="8142173" cy="1636762"/>
          </a:xfrm>
          <a:prstGeom prst="rect">
            <a:avLst/>
          </a:prstGeom>
        </p:spPr>
        <p:txBody>
          <a:bodyPr lIns="0"/>
          <a:lstStyle>
            <a:lvl1pPr>
              <a:lnSpc>
                <a:spcPct val="95000"/>
              </a:lnSpc>
              <a:defRPr sz="5400" b="1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НАЗВАНИЕ РАЗДЕЛА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4C1D085-1B9D-4F2A-AFCC-BEDB5B8033A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9788" y="796534"/>
            <a:ext cx="2116137" cy="795518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BFC19FB2-CE83-4080-AE6B-13A7CC92D20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397361" y="796534"/>
            <a:ext cx="2116137" cy="8093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532274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29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Заглушк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130F0CCE-7757-4723-9EE7-0DD319A78524}"/>
              </a:ext>
            </a:extLst>
          </p:cNvPr>
          <p:cNvSpPr/>
          <p:nvPr userDrawn="1"/>
        </p:nvSpPr>
        <p:spPr>
          <a:xfrm>
            <a:off x="69574" y="0"/>
            <a:ext cx="12192000" cy="6858000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Рисунок 13">
            <a:extLst>
              <a:ext uri="{FF2B5EF4-FFF2-40B4-BE49-F238E27FC236}">
                <a16:creationId xmlns:a16="http://schemas.microsoft.com/office/drawing/2014/main" id="{90DBB7E4-AC1D-47B3-ADA8-8BCD2121032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3538325" y="-965200"/>
            <a:ext cx="8318501" cy="8242300"/>
          </a:xfrm>
          <a:custGeom>
            <a:avLst/>
            <a:gdLst>
              <a:gd name="connsiteX0" fmla="*/ 2967400 w 8318501"/>
              <a:gd name="connsiteY0" fmla="*/ 0 h 8242300"/>
              <a:gd name="connsiteX1" fmla="*/ 7103698 w 8318501"/>
              <a:gd name="connsiteY1" fmla="*/ 0 h 8242300"/>
              <a:gd name="connsiteX2" fmla="*/ 4136299 w 8318501"/>
              <a:gd name="connsiteY2" fmla="*/ 3454400 h 8242300"/>
              <a:gd name="connsiteX3" fmla="*/ 8318501 w 8318501"/>
              <a:gd name="connsiteY3" fmla="*/ 3454400 h 8242300"/>
              <a:gd name="connsiteX4" fmla="*/ 4205599 w 8318501"/>
              <a:gd name="connsiteY4" fmla="*/ 8242300 h 8242300"/>
              <a:gd name="connsiteX5" fmla="*/ 0 w 8318501"/>
              <a:gd name="connsiteY5" fmla="*/ 8242300 h 8242300"/>
              <a:gd name="connsiteX6" fmla="*/ 4112902 w 8318501"/>
              <a:gd name="connsiteY6" fmla="*/ 3454400 h 8242300"/>
              <a:gd name="connsiteX7" fmla="*/ 1 w 8318501"/>
              <a:gd name="connsiteY7" fmla="*/ 3454400 h 8242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318501" h="8242300">
                <a:moveTo>
                  <a:pt x="2967400" y="0"/>
                </a:moveTo>
                <a:lnTo>
                  <a:pt x="7103698" y="0"/>
                </a:lnTo>
                <a:lnTo>
                  <a:pt x="4136299" y="3454400"/>
                </a:lnTo>
                <a:lnTo>
                  <a:pt x="8318501" y="3454400"/>
                </a:lnTo>
                <a:lnTo>
                  <a:pt x="4205599" y="8242300"/>
                </a:lnTo>
                <a:lnTo>
                  <a:pt x="0" y="8242300"/>
                </a:lnTo>
                <a:lnTo>
                  <a:pt x="4112902" y="3454400"/>
                </a:lnTo>
                <a:lnTo>
                  <a:pt x="1" y="3454400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endParaRPr lang="ru-RU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A8B078-FA6A-4D83-ACF4-AC1F8DA6D87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2388587"/>
            <a:ext cx="8142173" cy="1636762"/>
          </a:xfrm>
          <a:prstGeom prst="rect">
            <a:avLst/>
          </a:prstGeom>
        </p:spPr>
        <p:txBody>
          <a:bodyPr lIns="0"/>
          <a:lstStyle>
            <a:lvl1pPr>
              <a:lnSpc>
                <a:spcPct val="95000"/>
              </a:lnSpc>
              <a:defRPr sz="5400" b="1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НАЗВАНИЕ РАЗДЕЛА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BFC19FB2-CE83-4080-AE6B-13A7CC92D20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397361" y="796534"/>
            <a:ext cx="2116137" cy="809398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7EC442ED-6386-4D55-B894-E3BC5329E9FD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1231" y="796534"/>
            <a:ext cx="2230455" cy="480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638770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29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Заглушк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130F0CCE-7757-4723-9EE7-0DD319A78524}"/>
              </a:ext>
            </a:extLst>
          </p:cNvPr>
          <p:cNvSpPr/>
          <p:nvPr userDrawn="1"/>
        </p:nvSpPr>
        <p:spPr>
          <a:xfrm>
            <a:off x="0" y="0"/>
            <a:ext cx="12261574" cy="6858000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Рисунок 13">
            <a:extLst>
              <a:ext uri="{FF2B5EF4-FFF2-40B4-BE49-F238E27FC236}">
                <a16:creationId xmlns:a16="http://schemas.microsoft.com/office/drawing/2014/main" id="{90DBB7E4-AC1D-47B3-ADA8-8BCD2121032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3527567" y="-889901"/>
            <a:ext cx="8318501" cy="8242300"/>
          </a:xfrm>
          <a:custGeom>
            <a:avLst/>
            <a:gdLst>
              <a:gd name="connsiteX0" fmla="*/ 2967400 w 8318501"/>
              <a:gd name="connsiteY0" fmla="*/ 0 h 8242300"/>
              <a:gd name="connsiteX1" fmla="*/ 7103698 w 8318501"/>
              <a:gd name="connsiteY1" fmla="*/ 0 h 8242300"/>
              <a:gd name="connsiteX2" fmla="*/ 4136299 w 8318501"/>
              <a:gd name="connsiteY2" fmla="*/ 3454400 h 8242300"/>
              <a:gd name="connsiteX3" fmla="*/ 8318501 w 8318501"/>
              <a:gd name="connsiteY3" fmla="*/ 3454400 h 8242300"/>
              <a:gd name="connsiteX4" fmla="*/ 4205599 w 8318501"/>
              <a:gd name="connsiteY4" fmla="*/ 8242300 h 8242300"/>
              <a:gd name="connsiteX5" fmla="*/ 0 w 8318501"/>
              <a:gd name="connsiteY5" fmla="*/ 8242300 h 8242300"/>
              <a:gd name="connsiteX6" fmla="*/ 4112902 w 8318501"/>
              <a:gd name="connsiteY6" fmla="*/ 3454400 h 8242300"/>
              <a:gd name="connsiteX7" fmla="*/ 1 w 8318501"/>
              <a:gd name="connsiteY7" fmla="*/ 3454400 h 8242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318501" h="8242300">
                <a:moveTo>
                  <a:pt x="2967400" y="0"/>
                </a:moveTo>
                <a:lnTo>
                  <a:pt x="7103698" y="0"/>
                </a:lnTo>
                <a:lnTo>
                  <a:pt x="4136299" y="3454400"/>
                </a:lnTo>
                <a:lnTo>
                  <a:pt x="8318501" y="3454400"/>
                </a:lnTo>
                <a:lnTo>
                  <a:pt x="4205599" y="8242300"/>
                </a:lnTo>
                <a:lnTo>
                  <a:pt x="0" y="8242300"/>
                </a:lnTo>
                <a:lnTo>
                  <a:pt x="4112902" y="3454400"/>
                </a:lnTo>
                <a:lnTo>
                  <a:pt x="1" y="3454400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endParaRPr lang="ru-RU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A8B078-FA6A-4D83-ACF4-AC1F8DA6D87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81232" y="3253233"/>
            <a:ext cx="8142173" cy="1636762"/>
          </a:xfrm>
          <a:prstGeom prst="rect">
            <a:avLst/>
          </a:prstGeom>
        </p:spPr>
        <p:txBody>
          <a:bodyPr lIns="0"/>
          <a:lstStyle>
            <a:lvl1pPr>
              <a:lnSpc>
                <a:spcPct val="95000"/>
              </a:lnSpc>
              <a:defRPr sz="5400" b="1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НАЗВАНИЕ РАЗДЕЛА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BFC19FB2-CE83-4080-AE6B-13A7CC92D20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397361" y="796534"/>
            <a:ext cx="2116137" cy="809398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3444A16-12FD-406D-92F0-C92AB96810A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7238" y="796534"/>
            <a:ext cx="2172287" cy="1290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12832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29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3_фото_заголвок_спис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Рисунок 11">
            <a:extLst>
              <a:ext uri="{FF2B5EF4-FFF2-40B4-BE49-F238E27FC236}">
                <a16:creationId xmlns:a16="http://schemas.microsoft.com/office/drawing/2014/main" id="{48E34717-8CE9-4EB5-83D3-EDABAB44BFA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34925" y="-46038"/>
            <a:ext cx="5160963" cy="6951663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85878DE-DD9D-498B-B5FC-070262E53D6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033407" y="266702"/>
            <a:ext cx="821215" cy="314324"/>
          </a:xfrm>
          <a:prstGeom prst="rect">
            <a:avLst/>
          </a:prstGeom>
        </p:spPr>
      </p:pic>
      <p:sp>
        <p:nvSpPr>
          <p:cNvPr id="10" name="Текст 9">
            <a:extLst>
              <a:ext uri="{FF2B5EF4-FFF2-40B4-BE49-F238E27FC236}">
                <a16:creationId xmlns:a16="http://schemas.microsoft.com/office/drawing/2014/main" id="{917AADDA-83C4-4E73-9145-39BB7E73A1C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689600" y="2914650"/>
            <a:ext cx="646572" cy="514350"/>
          </a:xfrm>
          <a:prstGeom prst="rect">
            <a:avLst/>
          </a:prstGeom>
        </p:spPr>
        <p:txBody>
          <a:bodyPr lIns="0" tIns="36000" rIns="72000"/>
          <a:lstStyle>
            <a:lvl1pPr marL="0" indent="0" algn="ctr">
              <a:buSzPct val="150000"/>
              <a:buFont typeface="+mj-lt"/>
              <a:buNone/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ru-RU" dirty="0"/>
              <a:t>1</a:t>
            </a:r>
          </a:p>
        </p:txBody>
      </p:sp>
      <p:sp>
        <p:nvSpPr>
          <p:cNvPr id="13" name="Текст 9">
            <a:extLst>
              <a:ext uri="{FF2B5EF4-FFF2-40B4-BE49-F238E27FC236}">
                <a16:creationId xmlns:a16="http://schemas.microsoft.com/office/drawing/2014/main" id="{5E687365-AC58-4B9F-BC0C-293CEF73805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336172" y="2914650"/>
            <a:ext cx="5520866" cy="514350"/>
          </a:xfrm>
          <a:prstGeom prst="rect">
            <a:avLst/>
          </a:prstGeom>
        </p:spPr>
        <p:txBody>
          <a:bodyPr lIns="180000" tIns="158400"/>
          <a:lstStyle>
            <a:lvl1pPr marL="0" indent="0" algn="l">
              <a:buSzPct val="150000"/>
              <a:buFont typeface="+mj-lt"/>
              <a:buNone/>
              <a:defRPr sz="14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ru-RU" dirty="0"/>
              <a:t>Вставить текст в наполнитель, дублировать блок для увеличения списка</a:t>
            </a:r>
          </a:p>
        </p:txBody>
      </p:sp>
      <p:sp>
        <p:nvSpPr>
          <p:cNvPr id="19" name="Текст 18">
            <a:extLst>
              <a:ext uri="{FF2B5EF4-FFF2-40B4-BE49-F238E27FC236}">
                <a16:creationId xmlns:a16="http://schemas.microsoft.com/office/drawing/2014/main" id="{3FB585DF-85EE-484F-BA36-6F398397403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892040" y="1042035"/>
            <a:ext cx="6888480" cy="141160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5000"/>
              </a:lnSpc>
              <a:spcBef>
                <a:spcPts val="0"/>
              </a:spcBef>
              <a:buNone/>
              <a:defRPr sz="500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>
                <a:solidFill>
                  <a:schemeClr val="accent6"/>
                </a:solidFill>
                <a:latin typeface="+mj-lt"/>
              </a:defRPr>
            </a:lvl2pPr>
            <a:lvl3pPr marL="914400" indent="0">
              <a:buNone/>
              <a:defRPr>
                <a:solidFill>
                  <a:schemeClr val="accent6"/>
                </a:solidFill>
                <a:latin typeface="+mj-lt"/>
              </a:defRPr>
            </a:lvl3pPr>
            <a:lvl4pPr marL="1371600" indent="0">
              <a:buNone/>
              <a:defRPr>
                <a:solidFill>
                  <a:schemeClr val="accent6"/>
                </a:solidFill>
                <a:latin typeface="+mj-lt"/>
              </a:defRPr>
            </a:lvl4pPr>
            <a:lvl5pPr marL="1828800" indent="0">
              <a:buNone/>
              <a:defRPr>
                <a:solidFill>
                  <a:schemeClr val="accent6"/>
                </a:solidFill>
                <a:latin typeface="+mj-lt"/>
              </a:defRPr>
            </a:lvl5pPr>
          </a:lstStyle>
          <a:p>
            <a:pPr lvl="0"/>
            <a:r>
              <a:rPr lang="ru-RU" dirty="0"/>
              <a:t>ЗАГОЛОВОК В 2 СТРОКИ</a:t>
            </a:r>
          </a:p>
        </p:txBody>
      </p:sp>
    </p:spTree>
    <p:extLst>
      <p:ext uri="{BB962C8B-B14F-4D97-AF65-F5344CB8AC3E}">
        <p14:creationId xmlns:p14="http://schemas.microsoft.com/office/powerpoint/2010/main" val="35785913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469" userDrawn="1">
          <p15:clr>
            <a:srgbClr val="FBAE40"/>
          </p15:clr>
        </p15:guide>
        <p15:guide id="2" pos="211" userDrawn="1">
          <p15:clr>
            <a:srgbClr val="FBAE40"/>
          </p15:clr>
        </p15:guide>
        <p15:guide id="3" orient="horz" pos="4156" userDrawn="1">
          <p15:clr>
            <a:srgbClr val="FBAE40"/>
          </p15:clr>
        </p15:guide>
        <p15:guide id="4" orient="horz" pos="164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фото_заголвок_спис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Рисунок 11">
            <a:extLst>
              <a:ext uri="{FF2B5EF4-FFF2-40B4-BE49-F238E27FC236}">
                <a16:creationId xmlns:a16="http://schemas.microsoft.com/office/drawing/2014/main" id="{48E34717-8CE9-4EB5-83D3-EDABAB44BFA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34925" y="-46038"/>
            <a:ext cx="5160963" cy="6951663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10" name="Текст 9">
            <a:extLst>
              <a:ext uri="{FF2B5EF4-FFF2-40B4-BE49-F238E27FC236}">
                <a16:creationId xmlns:a16="http://schemas.microsoft.com/office/drawing/2014/main" id="{917AADDA-83C4-4E73-9145-39BB7E73A1C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689600" y="2914650"/>
            <a:ext cx="646572" cy="514350"/>
          </a:xfrm>
          <a:prstGeom prst="rect">
            <a:avLst/>
          </a:prstGeom>
        </p:spPr>
        <p:txBody>
          <a:bodyPr lIns="0" tIns="36000" rIns="72000"/>
          <a:lstStyle>
            <a:lvl1pPr marL="0" indent="0" algn="ctr">
              <a:buSzPct val="150000"/>
              <a:buFont typeface="+mj-lt"/>
              <a:buNone/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ru-RU" dirty="0"/>
              <a:t>1</a:t>
            </a:r>
          </a:p>
        </p:txBody>
      </p:sp>
      <p:sp>
        <p:nvSpPr>
          <p:cNvPr id="13" name="Текст 9">
            <a:extLst>
              <a:ext uri="{FF2B5EF4-FFF2-40B4-BE49-F238E27FC236}">
                <a16:creationId xmlns:a16="http://schemas.microsoft.com/office/drawing/2014/main" id="{5E687365-AC58-4B9F-BC0C-293CEF73805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336172" y="2914650"/>
            <a:ext cx="5520866" cy="514350"/>
          </a:xfrm>
          <a:prstGeom prst="rect">
            <a:avLst/>
          </a:prstGeom>
        </p:spPr>
        <p:txBody>
          <a:bodyPr lIns="180000" tIns="158400"/>
          <a:lstStyle>
            <a:lvl1pPr marL="0" indent="0" algn="l">
              <a:buSzPct val="150000"/>
              <a:buFont typeface="+mj-lt"/>
              <a:buNone/>
              <a:defRPr sz="14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ru-RU" dirty="0"/>
              <a:t>Вставить текст в наполнитель, дублировать блок для увеличения списка</a:t>
            </a:r>
          </a:p>
        </p:txBody>
      </p:sp>
      <p:sp>
        <p:nvSpPr>
          <p:cNvPr id="19" name="Текст 18">
            <a:extLst>
              <a:ext uri="{FF2B5EF4-FFF2-40B4-BE49-F238E27FC236}">
                <a16:creationId xmlns:a16="http://schemas.microsoft.com/office/drawing/2014/main" id="{3FB585DF-85EE-484F-BA36-6F398397403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892040" y="1042035"/>
            <a:ext cx="6888480" cy="141160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5000"/>
              </a:lnSpc>
              <a:spcBef>
                <a:spcPts val="0"/>
              </a:spcBef>
              <a:buNone/>
              <a:defRPr sz="500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>
                <a:solidFill>
                  <a:schemeClr val="accent6"/>
                </a:solidFill>
                <a:latin typeface="+mj-lt"/>
              </a:defRPr>
            </a:lvl2pPr>
            <a:lvl3pPr marL="914400" indent="0">
              <a:buNone/>
              <a:defRPr>
                <a:solidFill>
                  <a:schemeClr val="accent6"/>
                </a:solidFill>
                <a:latin typeface="+mj-lt"/>
              </a:defRPr>
            </a:lvl3pPr>
            <a:lvl4pPr marL="1371600" indent="0">
              <a:buNone/>
              <a:defRPr>
                <a:solidFill>
                  <a:schemeClr val="accent6"/>
                </a:solidFill>
                <a:latin typeface="+mj-lt"/>
              </a:defRPr>
            </a:lvl4pPr>
            <a:lvl5pPr marL="1828800" indent="0">
              <a:buNone/>
              <a:defRPr>
                <a:solidFill>
                  <a:schemeClr val="accent6"/>
                </a:solidFill>
                <a:latin typeface="+mj-lt"/>
              </a:defRPr>
            </a:lvl5pPr>
          </a:lstStyle>
          <a:p>
            <a:pPr lvl="0"/>
            <a:r>
              <a:rPr lang="ru-RU" dirty="0"/>
              <a:t>ЗАГОЛОВОК В 2 СТРОКИ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99955DC7-F406-427E-8E53-5F46B171CFA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35826" y="267712"/>
            <a:ext cx="821212" cy="313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301242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469" userDrawn="1">
          <p15:clr>
            <a:srgbClr val="FBAE40"/>
          </p15:clr>
        </p15:guide>
        <p15:guide id="2" pos="211" userDrawn="1">
          <p15:clr>
            <a:srgbClr val="FBAE40"/>
          </p15:clr>
        </p15:guide>
        <p15:guide id="3" orient="horz" pos="4156" userDrawn="1">
          <p15:clr>
            <a:srgbClr val="FBAE40"/>
          </p15:clr>
        </p15:guide>
        <p15:guide id="4" orient="horz" pos="164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фото_заголвок_спис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Рисунок 11">
            <a:extLst>
              <a:ext uri="{FF2B5EF4-FFF2-40B4-BE49-F238E27FC236}">
                <a16:creationId xmlns:a16="http://schemas.microsoft.com/office/drawing/2014/main" id="{48E34717-8CE9-4EB5-83D3-EDABAB44BFA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34925" y="-46038"/>
            <a:ext cx="5160963" cy="6951663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10" name="Текст 9">
            <a:extLst>
              <a:ext uri="{FF2B5EF4-FFF2-40B4-BE49-F238E27FC236}">
                <a16:creationId xmlns:a16="http://schemas.microsoft.com/office/drawing/2014/main" id="{917AADDA-83C4-4E73-9145-39BB7E73A1C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689600" y="2914650"/>
            <a:ext cx="646572" cy="514350"/>
          </a:xfrm>
          <a:prstGeom prst="rect">
            <a:avLst/>
          </a:prstGeom>
        </p:spPr>
        <p:txBody>
          <a:bodyPr lIns="0" tIns="36000" rIns="72000"/>
          <a:lstStyle>
            <a:lvl1pPr marL="0" indent="0" algn="ctr">
              <a:buSzPct val="150000"/>
              <a:buFont typeface="+mj-lt"/>
              <a:buNone/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ru-RU" dirty="0"/>
              <a:t>1</a:t>
            </a:r>
          </a:p>
        </p:txBody>
      </p:sp>
      <p:sp>
        <p:nvSpPr>
          <p:cNvPr id="13" name="Текст 9">
            <a:extLst>
              <a:ext uri="{FF2B5EF4-FFF2-40B4-BE49-F238E27FC236}">
                <a16:creationId xmlns:a16="http://schemas.microsoft.com/office/drawing/2014/main" id="{5E687365-AC58-4B9F-BC0C-293CEF73805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336172" y="2914650"/>
            <a:ext cx="5520866" cy="514350"/>
          </a:xfrm>
          <a:prstGeom prst="rect">
            <a:avLst/>
          </a:prstGeom>
        </p:spPr>
        <p:txBody>
          <a:bodyPr lIns="180000" tIns="158400"/>
          <a:lstStyle>
            <a:lvl1pPr marL="0" indent="0" algn="l">
              <a:buSzPct val="150000"/>
              <a:buFont typeface="+mj-lt"/>
              <a:buNone/>
              <a:defRPr sz="14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ru-RU" dirty="0"/>
              <a:t>Вставить текст в наполнитель, дублировать блок для увеличения списка</a:t>
            </a:r>
          </a:p>
        </p:txBody>
      </p:sp>
      <p:sp>
        <p:nvSpPr>
          <p:cNvPr id="19" name="Текст 18">
            <a:extLst>
              <a:ext uri="{FF2B5EF4-FFF2-40B4-BE49-F238E27FC236}">
                <a16:creationId xmlns:a16="http://schemas.microsoft.com/office/drawing/2014/main" id="{3FB585DF-85EE-484F-BA36-6F398397403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892040" y="1042035"/>
            <a:ext cx="6888480" cy="141160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5000"/>
              </a:lnSpc>
              <a:spcBef>
                <a:spcPts val="0"/>
              </a:spcBef>
              <a:buNone/>
              <a:defRPr sz="500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>
                <a:solidFill>
                  <a:schemeClr val="accent6"/>
                </a:solidFill>
                <a:latin typeface="+mj-lt"/>
              </a:defRPr>
            </a:lvl2pPr>
            <a:lvl3pPr marL="914400" indent="0">
              <a:buNone/>
              <a:defRPr>
                <a:solidFill>
                  <a:schemeClr val="accent6"/>
                </a:solidFill>
                <a:latin typeface="+mj-lt"/>
              </a:defRPr>
            </a:lvl3pPr>
            <a:lvl4pPr marL="1371600" indent="0">
              <a:buNone/>
              <a:defRPr>
                <a:solidFill>
                  <a:schemeClr val="accent6"/>
                </a:solidFill>
                <a:latin typeface="+mj-lt"/>
              </a:defRPr>
            </a:lvl4pPr>
            <a:lvl5pPr marL="1828800" indent="0">
              <a:buNone/>
              <a:defRPr>
                <a:solidFill>
                  <a:schemeClr val="accent6"/>
                </a:solidFill>
                <a:latin typeface="+mj-lt"/>
              </a:defRPr>
            </a:lvl5pPr>
          </a:lstStyle>
          <a:p>
            <a:pPr lvl="0"/>
            <a:r>
              <a:rPr lang="ru-RU" dirty="0"/>
              <a:t>ЗАГОЛОВОК В 2 СТРОКИ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99955DC7-F406-427E-8E53-5F46B171CFA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35826" y="267712"/>
            <a:ext cx="821212" cy="313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23945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469" userDrawn="1">
          <p15:clr>
            <a:srgbClr val="FBAE40"/>
          </p15:clr>
        </p15:guide>
        <p15:guide id="2" pos="211" userDrawn="1">
          <p15:clr>
            <a:srgbClr val="FBAE40"/>
          </p15:clr>
        </p15:guide>
        <p15:guide id="3" orient="horz" pos="4156" userDrawn="1">
          <p15:clr>
            <a:srgbClr val="FBAE40"/>
          </p15:clr>
        </p15:guide>
        <p15:guide id="4" orient="horz" pos="164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фото_заголвок_спис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Рисунок 11">
            <a:extLst>
              <a:ext uri="{FF2B5EF4-FFF2-40B4-BE49-F238E27FC236}">
                <a16:creationId xmlns:a16="http://schemas.microsoft.com/office/drawing/2014/main" id="{48E34717-8CE9-4EB5-83D3-EDABAB44BFA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34925" y="-46038"/>
            <a:ext cx="5160963" cy="6951663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10" name="Текст 9">
            <a:extLst>
              <a:ext uri="{FF2B5EF4-FFF2-40B4-BE49-F238E27FC236}">
                <a16:creationId xmlns:a16="http://schemas.microsoft.com/office/drawing/2014/main" id="{917AADDA-83C4-4E73-9145-39BB7E73A1C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689600" y="2914650"/>
            <a:ext cx="646572" cy="514350"/>
          </a:xfrm>
          <a:prstGeom prst="rect">
            <a:avLst/>
          </a:prstGeom>
        </p:spPr>
        <p:txBody>
          <a:bodyPr lIns="0" tIns="36000" rIns="72000"/>
          <a:lstStyle>
            <a:lvl1pPr marL="0" indent="0" algn="ctr">
              <a:buSzPct val="150000"/>
              <a:buFont typeface="+mj-lt"/>
              <a:buNone/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ru-RU" dirty="0"/>
              <a:t>1</a:t>
            </a:r>
          </a:p>
        </p:txBody>
      </p:sp>
      <p:sp>
        <p:nvSpPr>
          <p:cNvPr id="13" name="Текст 9">
            <a:extLst>
              <a:ext uri="{FF2B5EF4-FFF2-40B4-BE49-F238E27FC236}">
                <a16:creationId xmlns:a16="http://schemas.microsoft.com/office/drawing/2014/main" id="{5E687365-AC58-4B9F-BC0C-293CEF73805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336172" y="2914650"/>
            <a:ext cx="5520866" cy="514350"/>
          </a:xfrm>
          <a:prstGeom prst="rect">
            <a:avLst/>
          </a:prstGeom>
        </p:spPr>
        <p:txBody>
          <a:bodyPr lIns="180000" tIns="158400"/>
          <a:lstStyle>
            <a:lvl1pPr marL="0" indent="0" algn="l">
              <a:buSzPct val="150000"/>
              <a:buFont typeface="+mj-lt"/>
              <a:buNone/>
              <a:defRPr sz="14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ru-RU" dirty="0"/>
              <a:t>Вставить текст в наполнитель, дублировать блок для увеличения списка</a:t>
            </a:r>
          </a:p>
        </p:txBody>
      </p:sp>
      <p:sp>
        <p:nvSpPr>
          <p:cNvPr id="19" name="Текст 18">
            <a:extLst>
              <a:ext uri="{FF2B5EF4-FFF2-40B4-BE49-F238E27FC236}">
                <a16:creationId xmlns:a16="http://schemas.microsoft.com/office/drawing/2014/main" id="{3FB585DF-85EE-484F-BA36-6F398397403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892040" y="1042035"/>
            <a:ext cx="6888480" cy="141160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5000"/>
              </a:lnSpc>
              <a:spcBef>
                <a:spcPts val="0"/>
              </a:spcBef>
              <a:buNone/>
              <a:defRPr sz="500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>
                <a:solidFill>
                  <a:schemeClr val="accent6"/>
                </a:solidFill>
                <a:latin typeface="+mj-lt"/>
              </a:defRPr>
            </a:lvl2pPr>
            <a:lvl3pPr marL="914400" indent="0">
              <a:buNone/>
              <a:defRPr>
                <a:solidFill>
                  <a:schemeClr val="accent6"/>
                </a:solidFill>
                <a:latin typeface="+mj-lt"/>
              </a:defRPr>
            </a:lvl3pPr>
            <a:lvl4pPr marL="1371600" indent="0">
              <a:buNone/>
              <a:defRPr>
                <a:solidFill>
                  <a:schemeClr val="accent6"/>
                </a:solidFill>
                <a:latin typeface="+mj-lt"/>
              </a:defRPr>
            </a:lvl4pPr>
            <a:lvl5pPr marL="1828800" indent="0">
              <a:buNone/>
              <a:defRPr>
                <a:solidFill>
                  <a:schemeClr val="accent6"/>
                </a:solidFill>
                <a:latin typeface="+mj-lt"/>
              </a:defRPr>
            </a:lvl5pPr>
          </a:lstStyle>
          <a:p>
            <a:pPr lvl="0"/>
            <a:r>
              <a:rPr lang="ru-RU" dirty="0"/>
              <a:t>ЗАГОЛОВОК В 2 СТРОКИ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99955DC7-F406-427E-8E53-5F46B171CFA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35826" y="267712"/>
            <a:ext cx="821212" cy="313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527791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469" userDrawn="1">
          <p15:clr>
            <a:srgbClr val="FBAE40"/>
          </p15:clr>
        </p15:guide>
        <p15:guide id="2" pos="211" userDrawn="1">
          <p15:clr>
            <a:srgbClr val="FBAE40"/>
          </p15:clr>
        </p15:guide>
        <p15:guide id="3" orient="horz" pos="4156" userDrawn="1">
          <p15:clr>
            <a:srgbClr val="FBAE40"/>
          </p15:clr>
        </p15:guide>
        <p15:guide id="4" orient="horz" pos="164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Рисунок 25">
            <a:extLst>
              <a:ext uri="{FF2B5EF4-FFF2-40B4-BE49-F238E27FC236}">
                <a16:creationId xmlns:a16="http://schemas.microsoft.com/office/drawing/2014/main" id="{B1E8BA95-27BE-4E65-9A44-A7E3BFDC838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1146223"/>
            <a:ext cx="2768600" cy="5711778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DCA3B647-999B-49DA-A8FC-6DFC5099DC04}"/>
              </a:ext>
            </a:extLst>
          </p:cNvPr>
          <p:cNvSpPr/>
          <p:nvPr userDrawn="1"/>
        </p:nvSpPr>
        <p:spPr>
          <a:xfrm>
            <a:off x="2476500" y="1134524"/>
            <a:ext cx="5651500" cy="86274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82EC7DE5-9D1B-4BA7-8432-BEA0732442CD}"/>
              </a:ext>
            </a:extLst>
          </p:cNvPr>
          <p:cNvSpPr/>
          <p:nvPr userDrawn="1"/>
        </p:nvSpPr>
        <p:spPr>
          <a:xfrm>
            <a:off x="8128000" y="1134524"/>
            <a:ext cx="4064000" cy="86274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Текст 23">
            <a:extLst>
              <a:ext uri="{FF2B5EF4-FFF2-40B4-BE49-F238E27FC236}">
                <a16:creationId xmlns:a16="http://schemas.microsoft.com/office/drawing/2014/main" id="{5E1F97E2-8BF5-4012-AA79-34AD59BDDEE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348092" y="2330122"/>
            <a:ext cx="4481457" cy="418955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85000"/>
              </a:lnSpc>
              <a:spcBef>
                <a:spcPts val="0"/>
              </a:spcBef>
              <a:buNone/>
              <a:defRPr sz="1300" b="0">
                <a:latin typeface="+mn-lt"/>
              </a:defRPr>
            </a:lvl1pPr>
            <a:lvl2pPr marL="457200" indent="0">
              <a:buNone/>
              <a:defRPr sz="1400" b="1"/>
            </a:lvl2pPr>
            <a:lvl3pPr marL="914400" indent="0">
              <a:buNone/>
              <a:defRPr sz="1400" b="1"/>
            </a:lvl3pPr>
            <a:lvl4pPr marL="1371600" indent="0">
              <a:buNone/>
              <a:defRPr sz="1400" b="1"/>
            </a:lvl4pPr>
            <a:lvl5pPr marL="1828800" indent="0">
              <a:buNone/>
              <a:defRPr sz="1400" b="1"/>
            </a:lvl5pPr>
          </a:lstStyle>
          <a:p>
            <a:pPr lvl="0"/>
            <a:r>
              <a:rPr lang="ru-RU" dirty="0"/>
              <a:t>Тут должен быть текст сформированный небольшими абзацами для удобства чтения и восприятия информации</a:t>
            </a:r>
          </a:p>
          <a:p>
            <a:pPr lvl="0"/>
            <a:endParaRPr lang="ru-RU" dirty="0"/>
          </a:p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Тут должен быть текст сформированный небольшими абзацами для удобства чтения и восприятия информации</a:t>
            </a:r>
          </a:p>
          <a:p>
            <a:pPr lvl="0"/>
            <a:endParaRPr lang="ru-RU" dirty="0"/>
          </a:p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Тут должен быть текст сформированный небольшими абзацами для удобства чтения и восприятия информации</a:t>
            </a:r>
          </a:p>
          <a:p>
            <a:pPr lvl="0"/>
            <a:endParaRPr lang="ru-RU" dirty="0"/>
          </a:p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Тут должен быть текст сформированный небольшими абзацами для удобства чтения и восприятия информации</a:t>
            </a:r>
          </a:p>
          <a:p>
            <a:pPr lvl="0"/>
            <a:endParaRPr lang="ru-RU" dirty="0"/>
          </a:p>
        </p:txBody>
      </p:sp>
      <p:sp>
        <p:nvSpPr>
          <p:cNvPr id="12" name="Текст 11">
            <a:extLst>
              <a:ext uri="{FF2B5EF4-FFF2-40B4-BE49-F238E27FC236}">
                <a16:creationId xmlns:a16="http://schemas.microsoft.com/office/drawing/2014/main" id="{F4E1EFB0-26E6-44C7-8134-0C3B50C2791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276600" y="1219200"/>
            <a:ext cx="4584700" cy="698500"/>
          </a:xfrm>
          <a:prstGeom prst="rect">
            <a:avLst/>
          </a:prstGeom>
        </p:spPr>
        <p:txBody>
          <a:bodyPr lIns="72000" tIns="180000" rIns="0"/>
          <a:lstStyle>
            <a:lvl1pPr>
              <a:defRPr lang="ru-RU" sz="2700" b="1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>
              <a:defRPr lang="ru-RU" sz="1800" smtClean="0"/>
            </a:lvl2pPr>
            <a:lvl3pPr>
              <a:defRPr lang="ru-RU" sz="1800" smtClean="0"/>
            </a:lvl3pPr>
            <a:lvl4pPr>
              <a:defRPr lang="ru-RU" smtClean="0"/>
            </a:lvl4pPr>
            <a:lvl5pPr>
              <a:defRPr lang="ru-RU"/>
            </a:lvl5pPr>
          </a:lstStyle>
          <a:p>
            <a:pPr marL="0" lvl="0">
              <a:spcBef>
                <a:spcPct val="0"/>
              </a:spcBef>
              <a:buNone/>
            </a:pPr>
            <a:r>
              <a:rPr lang="ru-RU" dirty="0"/>
              <a:t>ПОДЗАГОЛОВОК</a:t>
            </a:r>
          </a:p>
        </p:txBody>
      </p:sp>
      <p:sp>
        <p:nvSpPr>
          <p:cNvPr id="15" name="Текст 14">
            <a:extLst>
              <a:ext uri="{FF2B5EF4-FFF2-40B4-BE49-F238E27FC236}">
                <a16:creationId xmlns:a16="http://schemas.microsoft.com/office/drawing/2014/main" id="{16FBCEE5-2499-428A-8932-F59F6835C54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420100" y="1244600"/>
            <a:ext cx="2984500" cy="511368"/>
          </a:xfrm>
          <a:prstGeom prst="rect">
            <a:avLst/>
          </a:prstGeom>
        </p:spPr>
        <p:txBody>
          <a:bodyPr lIns="72000" tIns="180000" rIns="0"/>
          <a:lstStyle>
            <a:lvl1pPr>
              <a:defRPr lang="ru-RU" sz="2200" b="1" smtClean="0">
                <a:solidFill>
                  <a:schemeClr val="bg2"/>
                </a:solidFill>
                <a:latin typeface="Wix Madefor Display ExtraBold" panose="020B0503020203020203" pitchFamily="34" charset="-52"/>
                <a:ea typeface="+mj-ea"/>
                <a:cs typeface="Wix Madefor Display ExtraBold" panose="020B0503020203020203" pitchFamily="34" charset="-52"/>
              </a:defRPr>
            </a:lvl1pPr>
            <a:lvl2pPr>
              <a:defRPr lang="ru-RU" sz="1800" smtClean="0"/>
            </a:lvl2pPr>
            <a:lvl3pPr>
              <a:defRPr lang="ru-RU" sz="1800" smtClean="0"/>
            </a:lvl3pPr>
            <a:lvl4pPr>
              <a:defRPr lang="ru-RU" smtClean="0"/>
            </a:lvl4pPr>
            <a:lvl5pPr>
              <a:defRPr lang="ru-RU"/>
            </a:lvl5pPr>
          </a:lstStyle>
          <a:p>
            <a:pPr marL="0" lvl="0">
              <a:spcBef>
                <a:spcPct val="0"/>
              </a:spcBef>
              <a:buNone/>
            </a:pPr>
            <a:r>
              <a:rPr lang="ru-RU" dirty="0"/>
              <a:t>ПОДЗАГОЛОВОК</a:t>
            </a:r>
          </a:p>
        </p:txBody>
      </p:sp>
      <p:sp>
        <p:nvSpPr>
          <p:cNvPr id="20" name="Заголовок 19">
            <a:extLst>
              <a:ext uri="{FF2B5EF4-FFF2-40B4-BE49-F238E27FC236}">
                <a16:creationId xmlns:a16="http://schemas.microsoft.com/office/drawing/2014/main" id="{811930EB-8B20-47DB-A058-ECB9FD86933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8" y="71978"/>
            <a:ext cx="10747148" cy="930130"/>
          </a:xfrm>
          <a:prstGeom prst="rect">
            <a:avLst/>
          </a:prstGeom>
        </p:spPr>
        <p:txBody>
          <a:bodyPr lIns="72000" tIns="180000" rIns="0"/>
          <a:lstStyle>
            <a:lvl1pPr>
              <a:defRPr lang="ru-RU" sz="4000" b="1" dirty="0"/>
            </a:lvl1pPr>
          </a:lstStyle>
          <a:p>
            <a:pPr marL="0" lvl="0"/>
            <a:r>
              <a:rPr lang="ru-RU" dirty="0"/>
              <a:t>ЗАГОЛОВОК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790FCDB-F92D-9811-6BA9-326F034C554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35824" y="370184"/>
            <a:ext cx="821212" cy="313314"/>
          </a:xfrm>
          <a:prstGeom prst="rect">
            <a:avLst/>
          </a:prstGeom>
        </p:spPr>
      </p:pic>
      <p:sp>
        <p:nvSpPr>
          <p:cNvPr id="3" name="Текст 2">
            <a:extLst>
              <a:ext uri="{FF2B5EF4-FFF2-40B4-BE49-F238E27FC236}">
                <a16:creationId xmlns:a16="http://schemas.microsoft.com/office/drawing/2014/main" id="{F80772A2-4A62-45D4-85BB-9A55E7469E1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534400" y="2330122"/>
            <a:ext cx="2728686" cy="3283278"/>
          </a:xfrm>
          <a:prstGeom prst="rect">
            <a:avLst/>
          </a:prstGeom>
        </p:spPr>
        <p:txBody>
          <a:bodyPr lIns="0" tIns="0" rIns="0" bIns="0"/>
          <a:lstStyle>
            <a:lvl1pPr>
              <a:defRPr lang="ru-RU" sz="1300" b="0" dirty="0"/>
            </a:lvl1pPr>
          </a:lstStyle>
          <a:p>
            <a:pPr marL="0" lvl="0" indent="0">
              <a:lnSpc>
                <a:spcPct val="85000"/>
              </a:lnSpc>
              <a:spcBef>
                <a:spcPts val="0"/>
              </a:spcBef>
              <a:buNone/>
            </a:pPr>
            <a:r>
              <a:rPr lang="ru-RU" dirty="0"/>
              <a:t>Тут должен быть текст сформированный небольшими абзацами для удобства чтения и восприятия информации</a:t>
            </a:r>
          </a:p>
        </p:txBody>
      </p:sp>
    </p:spTree>
    <p:extLst>
      <p:ext uri="{BB962C8B-B14F-4D97-AF65-F5344CB8AC3E}">
        <p14:creationId xmlns:p14="http://schemas.microsoft.com/office/powerpoint/2010/main" val="43430569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Рисунок 25">
            <a:extLst>
              <a:ext uri="{FF2B5EF4-FFF2-40B4-BE49-F238E27FC236}">
                <a16:creationId xmlns:a16="http://schemas.microsoft.com/office/drawing/2014/main" id="{B1E8BA95-27BE-4E65-9A44-A7E3BFDC838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1146223"/>
            <a:ext cx="2768600" cy="5711778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DCA3B647-999B-49DA-A8FC-6DFC5099DC04}"/>
              </a:ext>
            </a:extLst>
          </p:cNvPr>
          <p:cNvSpPr/>
          <p:nvPr userDrawn="1"/>
        </p:nvSpPr>
        <p:spPr>
          <a:xfrm>
            <a:off x="2476500" y="1134524"/>
            <a:ext cx="5651500" cy="86274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82EC7DE5-9D1B-4BA7-8432-BEA0732442CD}"/>
              </a:ext>
            </a:extLst>
          </p:cNvPr>
          <p:cNvSpPr/>
          <p:nvPr userDrawn="1"/>
        </p:nvSpPr>
        <p:spPr>
          <a:xfrm>
            <a:off x="8128000" y="1134524"/>
            <a:ext cx="4064000" cy="86274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Текст 23">
            <a:extLst>
              <a:ext uri="{FF2B5EF4-FFF2-40B4-BE49-F238E27FC236}">
                <a16:creationId xmlns:a16="http://schemas.microsoft.com/office/drawing/2014/main" id="{5E1F97E2-8BF5-4012-AA79-34AD59BDDEE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348092" y="2330122"/>
            <a:ext cx="4481457" cy="418955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85000"/>
              </a:lnSpc>
              <a:spcBef>
                <a:spcPts val="0"/>
              </a:spcBef>
              <a:buNone/>
              <a:defRPr sz="1300" b="0">
                <a:latin typeface="+mn-lt"/>
              </a:defRPr>
            </a:lvl1pPr>
            <a:lvl2pPr marL="457200" indent="0">
              <a:buNone/>
              <a:defRPr sz="1400" b="1"/>
            </a:lvl2pPr>
            <a:lvl3pPr marL="914400" indent="0">
              <a:buNone/>
              <a:defRPr sz="1400" b="1"/>
            </a:lvl3pPr>
            <a:lvl4pPr marL="1371600" indent="0">
              <a:buNone/>
              <a:defRPr sz="1400" b="1"/>
            </a:lvl4pPr>
            <a:lvl5pPr marL="1828800" indent="0">
              <a:buNone/>
              <a:defRPr sz="1400" b="1"/>
            </a:lvl5pPr>
          </a:lstStyle>
          <a:p>
            <a:pPr lvl="0"/>
            <a:r>
              <a:rPr lang="ru-RU" dirty="0"/>
              <a:t>Тут должен быть текст сформированный небольшими абзацами для удобства чтения и восприятия информации</a:t>
            </a:r>
          </a:p>
          <a:p>
            <a:pPr lvl="0"/>
            <a:endParaRPr lang="ru-RU" dirty="0"/>
          </a:p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Тут должен быть текст сформированный небольшими абзацами для удобства чтения и восприятия информации</a:t>
            </a:r>
          </a:p>
          <a:p>
            <a:pPr lvl="0"/>
            <a:endParaRPr lang="ru-RU" dirty="0"/>
          </a:p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Тут должен быть текст сформированный небольшими абзацами для удобства чтения и восприятия информации</a:t>
            </a:r>
          </a:p>
          <a:p>
            <a:pPr lvl="0"/>
            <a:endParaRPr lang="ru-RU" dirty="0"/>
          </a:p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Тут должен быть текст сформированный небольшими абзацами для удобства чтения и восприятия информации</a:t>
            </a:r>
          </a:p>
          <a:p>
            <a:pPr lvl="0"/>
            <a:endParaRPr lang="ru-RU" dirty="0"/>
          </a:p>
        </p:txBody>
      </p:sp>
      <p:sp>
        <p:nvSpPr>
          <p:cNvPr id="12" name="Текст 11">
            <a:extLst>
              <a:ext uri="{FF2B5EF4-FFF2-40B4-BE49-F238E27FC236}">
                <a16:creationId xmlns:a16="http://schemas.microsoft.com/office/drawing/2014/main" id="{F4E1EFB0-26E6-44C7-8134-0C3B50C2791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276600" y="1219200"/>
            <a:ext cx="4584700" cy="698500"/>
          </a:xfrm>
          <a:prstGeom prst="rect">
            <a:avLst/>
          </a:prstGeom>
        </p:spPr>
        <p:txBody>
          <a:bodyPr lIns="72000" tIns="180000" rIns="0"/>
          <a:lstStyle>
            <a:lvl1pPr>
              <a:defRPr lang="ru-RU" sz="2700" b="1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>
              <a:defRPr lang="ru-RU" sz="1800" smtClean="0"/>
            </a:lvl2pPr>
            <a:lvl3pPr>
              <a:defRPr lang="ru-RU" sz="1800" smtClean="0"/>
            </a:lvl3pPr>
            <a:lvl4pPr>
              <a:defRPr lang="ru-RU" smtClean="0"/>
            </a:lvl4pPr>
            <a:lvl5pPr>
              <a:defRPr lang="ru-RU"/>
            </a:lvl5pPr>
          </a:lstStyle>
          <a:p>
            <a:pPr marL="0" lvl="0">
              <a:spcBef>
                <a:spcPct val="0"/>
              </a:spcBef>
              <a:buNone/>
            </a:pPr>
            <a:r>
              <a:rPr lang="ru-RU" dirty="0"/>
              <a:t>ПОДЗАГОЛОВОК</a:t>
            </a:r>
          </a:p>
        </p:txBody>
      </p:sp>
      <p:sp>
        <p:nvSpPr>
          <p:cNvPr id="15" name="Текст 14">
            <a:extLst>
              <a:ext uri="{FF2B5EF4-FFF2-40B4-BE49-F238E27FC236}">
                <a16:creationId xmlns:a16="http://schemas.microsoft.com/office/drawing/2014/main" id="{16FBCEE5-2499-428A-8932-F59F6835C54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420100" y="1244600"/>
            <a:ext cx="2984500" cy="511368"/>
          </a:xfrm>
          <a:prstGeom prst="rect">
            <a:avLst/>
          </a:prstGeom>
        </p:spPr>
        <p:txBody>
          <a:bodyPr lIns="72000" tIns="180000" rIns="0"/>
          <a:lstStyle>
            <a:lvl1pPr>
              <a:defRPr lang="ru-RU" sz="2200" b="1" smtClean="0">
                <a:solidFill>
                  <a:schemeClr val="bg2"/>
                </a:solidFill>
                <a:latin typeface="Wix Madefor Display ExtraBold" panose="020B0503020203020203" pitchFamily="34" charset="-52"/>
                <a:ea typeface="+mj-ea"/>
                <a:cs typeface="Wix Madefor Display ExtraBold" panose="020B0503020203020203" pitchFamily="34" charset="-52"/>
              </a:defRPr>
            </a:lvl1pPr>
            <a:lvl2pPr>
              <a:defRPr lang="ru-RU" sz="1800" smtClean="0"/>
            </a:lvl2pPr>
            <a:lvl3pPr>
              <a:defRPr lang="ru-RU" sz="1800" smtClean="0"/>
            </a:lvl3pPr>
            <a:lvl4pPr>
              <a:defRPr lang="ru-RU" smtClean="0"/>
            </a:lvl4pPr>
            <a:lvl5pPr>
              <a:defRPr lang="ru-RU"/>
            </a:lvl5pPr>
          </a:lstStyle>
          <a:p>
            <a:pPr marL="0" lvl="0">
              <a:spcBef>
                <a:spcPct val="0"/>
              </a:spcBef>
              <a:buNone/>
            </a:pPr>
            <a:r>
              <a:rPr lang="ru-RU" dirty="0"/>
              <a:t>ПОДЗАГОЛОВОК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790FCDB-F92D-9811-6BA9-326F034C554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35824" y="370184"/>
            <a:ext cx="821212" cy="313314"/>
          </a:xfrm>
          <a:prstGeom prst="rect">
            <a:avLst/>
          </a:prstGeom>
        </p:spPr>
      </p:pic>
      <p:sp>
        <p:nvSpPr>
          <p:cNvPr id="3" name="Текст 2">
            <a:extLst>
              <a:ext uri="{FF2B5EF4-FFF2-40B4-BE49-F238E27FC236}">
                <a16:creationId xmlns:a16="http://schemas.microsoft.com/office/drawing/2014/main" id="{F80772A2-4A62-45D4-85BB-9A55E7469E1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534400" y="2330122"/>
            <a:ext cx="2728686" cy="3283278"/>
          </a:xfrm>
          <a:prstGeom prst="rect">
            <a:avLst/>
          </a:prstGeom>
        </p:spPr>
        <p:txBody>
          <a:bodyPr lIns="0" tIns="0" rIns="0" bIns="0"/>
          <a:lstStyle>
            <a:lvl1pPr>
              <a:defRPr lang="ru-RU" sz="1300" b="0" dirty="0"/>
            </a:lvl1pPr>
          </a:lstStyle>
          <a:p>
            <a:pPr marL="0" lvl="0" indent="0">
              <a:lnSpc>
                <a:spcPct val="85000"/>
              </a:lnSpc>
              <a:spcBef>
                <a:spcPts val="0"/>
              </a:spcBef>
              <a:buNone/>
            </a:pPr>
            <a:r>
              <a:rPr lang="ru-RU" dirty="0"/>
              <a:t>Тут должен быть текст сформированный небольшими абзацами для удобства чтения и восприятия информации</a:t>
            </a:r>
          </a:p>
        </p:txBody>
      </p:sp>
      <p:sp>
        <p:nvSpPr>
          <p:cNvPr id="13" name="Заголовок 19">
            <a:extLst>
              <a:ext uri="{FF2B5EF4-FFF2-40B4-BE49-F238E27FC236}">
                <a16:creationId xmlns:a16="http://schemas.microsoft.com/office/drawing/2014/main" id="{F2F02BDE-971E-407F-98C3-1FC9287C126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8" y="71978"/>
            <a:ext cx="10747148" cy="930130"/>
          </a:xfrm>
          <a:prstGeom prst="rect">
            <a:avLst/>
          </a:prstGeom>
        </p:spPr>
        <p:txBody>
          <a:bodyPr lIns="72000" tIns="180000" rIns="0"/>
          <a:lstStyle>
            <a:lvl1pPr>
              <a:defRPr lang="ru-RU" sz="4000" b="1" dirty="0"/>
            </a:lvl1pPr>
          </a:lstStyle>
          <a:p>
            <a:pPr marL="0" lvl="0"/>
            <a:r>
              <a:rPr lang="ru-RU" dirty="0"/>
              <a:t>ЗАГОЛОВОК</a:t>
            </a:r>
          </a:p>
        </p:txBody>
      </p:sp>
    </p:spTree>
    <p:extLst>
      <p:ext uri="{BB962C8B-B14F-4D97-AF65-F5344CB8AC3E}">
        <p14:creationId xmlns:p14="http://schemas.microsoft.com/office/powerpoint/2010/main" val="9037140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Обложк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F507E56B-3DCE-42B8-B15A-94A64F2DB73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85878DE-DD9D-498B-B5FC-070262E53D6C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74713" y="806451"/>
            <a:ext cx="3029377" cy="1159509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941E3CF-D41C-4F1E-B911-9962D848516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02831"/>
            <a:ext cx="10515600" cy="1939925"/>
          </a:xfrm>
          <a:prstGeom prst="rect">
            <a:avLst/>
          </a:prstGeom>
        </p:spPr>
        <p:txBody>
          <a:bodyPr lIns="0" tIns="0" rIns="0" bIns="0"/>
          <a:lstStyle>
            <a:lvl1pPr>
              <a:defRPr lang="ru-RU" sz="6600" b="1"/>
            </a:lvl1pPr>
          </a:lstStyle>
          <a:p>
            <a:pPr marL="0" lvl="0">
              <a:lnSpc>
                <a:spcPts val="6700"/>
              </a:lnSpc>
            </a:pPr>
            <a:r>
              <a:rPr lang="ru-RU" dirty="0"/>
              <a:t>НАЗВАНИЕ ПРЕЗЕНТАЦИИ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C870E425-DBBE-422B-96B5-ADC710C263D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4712" y="5632961"/>
            <a:ext cx="6910387" cy="701709"/>
          </a:xfrm>
          <a:prstGeom prst="rect">
            <a:avLst/>
          </a:prstGeom>
        </p:spPr>
        <p:txBody>
          <a:bodyPr lIns="0" tIns="0" rIns="0" bIns="0" anchor="t" anchorCtr="0"/>
          <a:lstStyle>
            <a:lvl1pPr>
              <a:defRPr lang="ru-RU" sz="3600" b="1" smtClean="0">
                <a:latin typeface="Wix Madefor Display ExtraBold" panose="020B0503020203020203" pitchFamily="34" charset="-52"/>
                <a:ea typeface="+mj-ea"/>
                <a:cs typeface="Wix Madefor Display ExtraBold" panose="020B0503020203020203" pitchFamily="34" charset="-52"/>
              </a:defRPr>
            </a:lvl1pPr>
            <a:lvl2pPr>
              <a:defRPr lang="ru-RU" sz="1800" smtClean="0"/>
            </a:lvl2pPr>
            <a:lvl3pPr>
              <a:defRPr lang="ru-RU" sz="1800" smtClean="0"/>
            </a:lvl3pPr>
            <a:lvl4pPr>
              <a:defRPr lang="ru-RU" smtClean="0"/>
            </a:lvl4pPr>
            <a:lvl5pPr>
              <a:defRPr lang="ru-RU"/>
            </a:lvl5pPr>
          </a:lstStyle>
          <a:p>
            <a:pPr marL="0" lvl="0">
              <a:lnSpc>
                <a:spcPct val="100000"/>
              </a:lnSpc>
              <a:spcBef>
                <a:spcPct val="0"/>
              </a:spcBef>
              <a:buNone/>
            </a:pPr>
            <a:r>
              <a:rPr lang="ru-RU" dirty="0"/>
              <a:t>ГОД ИЛИ ДЕСКРИПТОР</a:t>
            </a:r>
          </a:p>
        </p:txBody>
      </p:sp>
    </p:spTree>
    <p:extLst>
      <p:ext uri="{BB962C8B-B14F-4D97-AF65-F5344CB8AC3E}">
        <p14:creationId xmlns:p14="http://schemas.microsoft.com/office/powerpoint/2010/main" val="74742603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51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Рисунок 25">
            <a:extLst>
              <a:ext uri="{FF2B5EF4-FFF2-40B4-BE49-F238E27FC236}">
                <a16:creationId xmlns:a16="http://schemas.microsoft.com/office/drawing/2014/main" id="{B1E8BA95-27BE-4E65-9A44-A7E3BFDC838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1146223"/>
            <a:ext cx="2768600" cy="5711778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DCA3B647-999B-49DA-A8FC-6DFC5099DC04}"/>
              </a:ext>
            </a:extLst>
          </p:cNvPr>
          <p:cNvSpPr/>
          <p:nvPr userDrawn="1"/>
        </p:nvSpPr>
        <p:spPr>
          <a:xfrm>
            <a:off x="2476500" y="1134524"/>
            <a:ext cx="5651500" cy="86274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82EC7DE5-9D1B-4BA7-8432-BEA0732442CD}"/>
              </a:ext>
            </a:extLst>
          </p:cNvPr>
          <p:cNvSpPr/>
          <p:nvPr userDrawn="1"/>
        </p:nvSpPr>
        <p:spPr>
          <a:xfrm>
            <a:off x="8128000" y="1134524"/>
            <a:ext cx="4064000" cy="86274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Текст 23">
            <a:extLst>
              <a:ext uri="{FF2B5EF4-FFF2-40B4-BE49-F238E27FC236}">
                <a16:creationId xmlns:a16="http://schemas.microsoft.com/office/drawing/2014/main" id="{5E1F97E2-8BF5-4012-AA79-34AD59BDDEE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348092" y="2330122"/>
            <a:ext cx="4481457" cy="418955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85000"/>
              </a:lnSpc>
              <a:spcBef>
                <a:spcPts val="0"/>
              </a:spcBef>
              <a:buNone/>
              <a:defRPr sz="1300" b="0">
                <a:latin typeface="+mn-lt"/>
              </a:defRPr>
            </a:lvl1pPr>
            <a:lvl2pPr marL="457200" indent="0">
              <a:buNone/>
              <a:defRPr sz="1400" b="1"/>
            </a:lvl2pPr>
            <a:lvl3pPr marL="914400" indent="0">
              <a:buNone/>
              <a:defRPr sz="1400" b="1"/>
            </a:lvl3pPr>
            <a:lvl4pPr marL="1371600" indent="0">
              <a:buNone/>
              <a:defRPr sz="1400" b="1"/>
            </a:lvl4pPr>
            <a:lvl5pPr marL="1828800" indent="0">
              <a:buNone/>
              <a:defRPr sz="1400" b="1"/>
            </a:lvl5pPr>
          </a:lstStyle>
          <a:p>
            <a:pPr lvl="0"/>
            <a:r>
              <a:rPr lang="ru-RU" dirty="0"/>
              <a:t>Тут должен быть текст сформированный небольшими абзацами для удобства чтения и восприятия информации</a:t>
            </a:r>
          </a:p>
          <a:p>
            <a:pPr lvl="0"/>
            <a:endParaRPr lang="ru-RU" dirty="0"/>
          </a:p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Тут должен быть текст сформированный небольшими абзацами для удобства чтения и восприятия информации</a:t>
            </a:r>
          </a:p>
          <a:p>
            <a:pPr lvl="0"/>
            <a:endParaRPr lang="ru-RU" dirty="0"/>
          </a:p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Тут должен быть текст сформированный небольшими абзацами для удобства чтения и восприятия информации</a:t>
            </a:r>
          </a:p>
          <a:p>
            <a:pPr lvl="0"/>
            <a:endParaRPr lang="ru-RU" dirty="0"/>
          </a:p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Тут должен быть текст сформированный небольшими абзацами для удобства чтения и восприятия информации</a:t>
            </a:r>
          </a:p>
          <a:p>
            <a:pPr lvl="0"/>
            <a:endParaRPr lang="ru-RU" dirty="0"/>
          </a:p>
        </p:txBody>
      </p:sp>
      <p:sp>
        <p:nvSpPr>
          <p:cNvPr id="12" name="Текст 11">
            <a:extLst>
              <a:ext uri="{FF2B5EF4-FFF2-40B4-BE49-F238E27FC236}">
                <a16:creationId xmlns:a16="http://schemas.microsoft.com/office/drawing/2014/main" id="{F4E1EFB0-26E6-44C7-8134-0C3B50C2791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276600" y="1219200"/>
            <a:ext cx="4584700" cy="698500"/>
          </a:xfrm>
          <a:prstGeom prst="rect">
            <a:avLst/>
          </a:prstGeom>
        </p:spPr>
        <p:txBody>
          <a:bodyPr lIns="72000" tIns="180000" rIns="0"/>
          <a:lstStyle>
            <a:lvl1pPr>
              <a:defRPr lang="ru-RU" sz="2700" b="1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>
              <a:defRPr lang="ru-RU" sz="1800" smtClean="0"/>
            </a:lvl2pPr>
            <a:lvl3pPr>
              <a:defRPr lang="ru-RU" sz="1800" smtClean="0"/>
            </a:lvl3pPr>
            <a:lvl4pPr>
              <a:defRPr lang="ru-RU" smtClean="0"/>
            </a:lvl4pPr>
            <a:lvl5pPr>
              <a:defRPr lang="ru-RU"/>
            </a:lvl5pPr>
          </a:lstStyle>
          <a:p>
            <a:pPr marL="0" lvl="0">
              <a:spcBef>
                <a:spcPct val="0"/>
              </a:spcBef>
              <a:buNone/>
            </a:pPr>
            <a:r>
              <a:rPr lang="ru-RU" dirty="0"/>
              <a:t>ПОДЗАГОЛОВОК</a:t>
            </a:r>
          </a:p>
        </p:txBody>
      </p:sp>
      <p:sp>
        <p:nvSpPr>
          <p:cNvPr id="15" name="Текст 14">
            <a:extLst>
              <a:ext uri="{FF2B5EF4-FFF2-40B4-BE49-F238E27FC236}">
                <a16:creationId xmlns:a16="http://schemas.microsoft.com/office/drawing/2014/main" id="{16FBCEE5-2499-428A-8932-F59F6835C54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420100" y="1244600"/>
            <a:ext cx="2984500" cy="511368"/>
          </a:xfrm>
          <a:prstGeom prst="rect">
            <a:avLst/>
          </a:prstGeom>
        </p:spPr>
        <p:txBody>
          <a:bodyPr lIns="72000" tIns="180000" rIns="0"/>
          <a:lstStyle>
            <a:lvl1pPr>
              <a:defRPr lang="ru-RU" sz="2200" b="1" smtClean="0">
                <a:solidFill>
                  <a:schemeClr val="bg2"/>
                </a:solidFill>
                <a:latin typeface="Wix Madefor Display ExtraBold" panose="020B0503020203020203" pitchFamily="34" charset="-52"/>
                <a:ea typeface="+mj-ea"/>
                <a:cs typeface="Wix Madefor Display ExtraBold" panose="020B0503020203020203" pitchFamily="34" charset="-52"/>
              </a:defRPr>
            </a:lvl1pPr>
            <a:lvl2pPr>
              <a:defRPr lang="ru-RU" sz="1800" smtClean="0"/>
            </a:lvl2pPr>
            <a:lvl3pPr>
              <a:defRPr lang="ru-RU" sz="1800" smtClean="0"/>
            </a:lvl3pPr>
            <a:lvl4pPr>
              <a:defRPr lang="ru-RU" smtClean="0"/>
            </a:lvl4pPr>
            <a:lvl5pPr>
              <a:defRPr lang="ru-RU"/>
            </a:lvl5pPr>
          </a:lstStyle>
          <a:p>
            <a:pPr marL="0" lvl="0">
              <a:spcBef>
                <a:spcPct val="0"/>
              </a:spcBef>
              <a:buNone/>
            </a:pPr>
            <a:r>
              <a:rPr lang="ru-RU" dirty="0"/>
              <a:t>ПОДЗАГОЛОВОК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790FCDB-F92D-9811-6BA9-326F034C554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35824" y="370184"/>
            <a:ext cx="821212" cy="313314"/>
          </a:xfrm>
          <a:prstGeom prst="rect">
            <a:avLst/>
          </a:prstGeom>
        </p:spPr>
      </p:pic>
      <p:sp>
        <p:nvSpPr>
          <p:cNvPr id="3" name="Текст 2">
            <a:extLst>
              <a:ext uri="{FF2B5EF4-FFF2-40B4-BE49-F238E27FC236}">
                <a16:creationId xmlns:a16="http://schemas.microsoft.com/office/drawing/2014/main" id="{F80772A2-4A62-45D4-85BB-9A55E7469E1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534400" y="2330122"/>
            <a:ext cx="2728686" cy="3283278"/>
          </a:xfrm>
          <a:prstGeom prst="rect">
            <a:avLst/>
          </a:prstGeom>
        </p:spPr>
        <p:txBody>
          <a:bodyPr lIns="0" tIns="0" rIns="0" bIns="0"/>
          <a:lstStyle>
            <a:lvl1pPr>
              <a:defRPr lang="ru-RU" sz="1300" b="0" dirty="0"/>
            </a:lvl1pPr>
          </a:lstStyle>
          <a:p>
            <a:pPr marL="0" lvl="0" indent="0">
              <a:lnSpc>
                <a:spcPct val="85000"/>
              </a:lnSpc>
              <a:spcBef>
                <a:spcPts val="0"/>
              </a:spcBef>
              <a:buNone/>
            </a:pPr>
            <a:r>
              <a:rPr lang="ru-RU" dirty="0"/>
              <a:t>Тут должен быть текст сформированный небольшими абзацами для удобства чтения и восприятия информации</a:t>
            </a:r>
          </a:p>
        </p:txBody>
      </p:sp>
      <p:sp>
        <p:nvSpPr>
          <p:cNvPr id="14" name="Заголовок 19">
            <a:extLst>
              <a:ext uri="{FF2B5EF4-FFF2-40B4-BE49-F238E27FC236}">
                <a16:creationId xmlns:a16="http://schemas.microsoft.com/office/drawing/2014/main" id="{D58D28DF-B11B-40FC-8D56-399AD14B88F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8" y="71978"/>
            <a:ext cx="10747148" cy="930130"/>
          </a:xfrm>
          <a:prstGeom prst="rect">
            <a:avLst/>
          </a:prstGeom>
        </p:spPr>
        <p:txBody>
          <a:bodyPr lIns="72000" tIns="180000" rIns="0"/>
          <a:lstStyle>
            <a:lvl1pPr>
              <a:defRPr lang="ru-RU" sz="4000" b="1" dirty="0"/>
            </a:lvl1pPr>
          </a:lstStyle>
          <a:p>
            <a:pPr marL="0" lvl="0"/>
            <a:r>
              <a:rPr lang="ru-RU" dirty="0"/>
              <a:t>ЗАГОЛОВОК</a:t>
            </a:r>
          </a:p>
        </p:txBody>
      </p:sp>
    </p:spTree>
    <p:extLst>
      <p:ext uri="{BB962C8B-B14F-4D97-AF65-F5344CB8AC3E}">
        <p14:creationId xmlns:p14="http://schemas.microsoft.com/office/powerpoint/2010/main" val="355258720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Рисунок 25">
            <a:extLst>
              <a:ext uri="{FF2B5EF4-FFF2-40B4-BE49-F238E27FC236}">
                <a16:creationId xmlns:a16="http://schemas.microsoft.com/office/drawing/2014/main" id="{B1E8BA95-27BE-4E65-9A44-A7E3BFDC838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1146223"/>
            <a:ext cx="2768600" cy="5711778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DCA3B647-999B-49DA-A8FC-6DFC5099DC04}"/>
              </a:ext>
            </a:extLst>
          </p:cNvPr>
          <p:cNvSpPr/>
          <p:nvPr userDrawn="1"/>
        </p:nvSpPr>
        <p:spPr>
          <a:xfrm>
            <a:off x="2476500" y="1563149"/>
            <a:ext cx="5651500" cy="86274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82EC7DE5-9D1B-4BA7-8432-BEA0732442CD}"/>
              </a:ext>
            </a:extLst>
          </p:cNvPr>
          <p:cNvSpPr/>
          <p:nvPr userDrawn="1"/>
        </p:nvSpPr>
        <p:spPr>
          <a:xfrm>
            <a:off x="8128000" y="1563149"/>
            <a:ext cx="4064000" cy="86274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Текст 23">
            <a:extLst>
              <a:ext uri="{FF2B5EF4-FFF2-40B4-BE49-F238E27FC236}">
                <a16:creationId xmlns:a16="http://schemas.microsoft.com/office/drawing/2014/main" id="{5E1F97E2-8BF5-4012-AA79-34AD59BDDEE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348092" y="2758747"/>
            <a:ext cx="4481457" cy="3283278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85000"/>
              </a:lnSpc>
              <a:spcBef>
                <a:spcPts val="0"/>
              </a:spcBef>
              <a:buNone/>
              <a:defRPr sz="1300" b="0">
                <a:latin typeface="+mn-lt"/>
              </a:defRPr>
            </a:lvl1pPr>
            <a:lvl2pPr marL="457200" indent="0">
              <a:buNone/>
              <a:defRPr sz="1400" b="1"/>
            </a:lvl2pPr>
            <a:lvl3pPr marL="914400" indent="0">
              <a:buNone/>
              <a:defRPr sz="1400" b="1"/>
            </a:lvl3pPr>
            <a:lvl4pPr marL="1371600" indent="0">
              <a:buNone/>
              <a:defRPr sz="1400" b="1"/>
            </a:lvl4pPr>
            <a:lvl5pPr marL="1828800" indent="0">
              <a:buNone/>
              <a:defRPr sz="1400" b="1"/>
            </a:lvl5pPr>
          </a:lstStyle>
          <a:p>
            <a:pPr lvl="0"/>
            <a:r>
              <a:rPr lang="ru-RU" dirty="0"/>
              <a:t>Тут должен быть текст сформированный небольшими абзацами для удобства чтения и восприятия информации</a:t>
            </a:r>
          </a:p>
          <a:p>
            <a:pPr lvl="0"/>
            <a:endParaRPr lang="ru-RU" dirty="0"/>
          </a:p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Тут должен быть текст сформированный небольшими абзацами для удобства чтения и восприятия информации</a:t>
            </a:r>
          </a:p>
          <a:p>
            <a:pPr lvl="0"/>
            <a:endParaRPr lang="ru-RU" dirty="0"/>
          </a:p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Тут должен быть текст сформированный небольшими абзацами для удобства чтения и восприятия информации</a:t>
            </a:r>
          </a:p>
          <a:p>
            <a:pPr lvl="0"/>
            <a:endParaRPr lang="ru-RU" dirty="0"/>
          </a:p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Тут должен быть текст сформированный небольшими абзацами для удобства чтения и восприятия информации</a:t>
            </a:r>
          </a:p>
          <a:p>
            <a:pPr lvl="0"/>
            <a:endParaRPr lang="ru-RU" dirty="0"/>
          </a:p>
        </p:txBody>
      </p:sp>
      <p:sp>
        <p:nvSpPr>
          <p:cNvPr id="12" name="Текст 11">
            <a:extLst>
              <a:ext uri="{FF2B5EF4-FFF2-40B4-BE49-F238E27FC236}">
                <a16:creationId xmlns:a16="http://schemas.microsoft.com/office/drawing/2014/main" id="{F4E1EFB0-26E6-44C7-8134-0C3B50C2791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276600" y="1647825"/>
            <a:ext cx="4584700" cy="698500"/>
          </a:xfrm>
          <a:prstGeom prst="rect">
            <a:avLst/>
          </a:prstGeom>
        </p:spPr>
        <p:txBody>
          <a:bodyPr lIns="72000" tIns="180000" rIns="0"/>
          <a:lstStyle>
            <a:lvl1pPr>
              <a:defRPr lang="ru-RU" sz="2700" b="1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>
              <a:defRPr lang="ru-RU" sz="1800" smtClean="0"/>
            </a:lvl2pPr>
            <a:lvl3pPr>
              <a:defRPr lang="ru-RU" sz="1800" smtClean="0"/>
            </a:lvl3pPr>
            <a:lvl4pPr>
              <a:defRPr lang="ru-RU" smtClean="0"/>
            </a:lvl4pPr>
            <a:lvl5pPr>
              <a:defRPr lang="ru-RU"/>
            </a:lvl5pPr>
          </a:lstStyle>
          <a:p>
            <a:pPr marL="0" lvl="0">
              <a:spcBef>
                <a:spcPct val="0"/>
              </a:spcBef>
              <a:buNone/>
            </a:pPr>
            <a:r>
              <a:rPr lang="ru-RU" dirty="0"/>
              <a:t>ПОДЗАГОЛОВОК</a:t>
            </a:r>
          </a:p>
        </p:txBody>
      </p:sp>
      <p:sp>
        <p:nvSpPr>
          <p:cNvPr id="15" name="Текст 14">
            <a:extLst>
              <a:ext uri="{FF2B5EF4-FFF2-40B4-BE49-F238E27FC236}">
                <a16:creationId xmlns:a16="http://schemas.microsoft.com/office/drawing/2014/main" id="{16FBCEE5-2499-428A-8932-F59F6835C54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420100" y="1673225"/>
            <a:ext cx="2984500" cy="511368"/>
          </a:xfrm>
          <a:prstGeom prst="rect">
            <a:avLst/>
          </a:prstGeom>
        </p:spPr>
        <p:txBody>
          <a:bodyPr lIns="72000" tIns="180000" rIns="0"/>
          <a:lstStyle>
            <a:lvl1pPr>
              <a:defRPr lang="ru-RU" sz="2200" b="1" smtClean="0">
                <a:solidFill>
                  <a:schemeClr val="bg2"/>
                </a:solidFill>
                <a:latin typeface="Wix Madefor Display ExtraBold" panose="020B0503020203020203" pitchFamily="34" charset="-52"/>
                <a:ea typeface="+mj-ea"/>
                <a:cs typeface="Wix Madefor Display ExtraBold" panose="020B0503020203020203" pitchFamily="34" charset="-52"/>
              </a:defRPr>
            </a:lvl1pPr>
            <a:lvl2pPr>
              <a:defRPr lang="ru-RU" sz="1800" smtClean="0"/>
            </a:lvl2pPr>
            <a:lvl3pPr>
              <a:defRPr lang="ru-RU" sz="1800" smtClean="0"/>
            </a:lvl3pPr>
            <a:lvl4pPr>
              <a:defRPr lang="ru-RU" smtClean="0"/>
            </a:lvl4pPr>
            <a:lvl5pPr>
              <a:defRPr lang="ru-RU"/>
            </a:lvl5pPr>
          </a:lstStyle>
          <a:p>
            <a:pPr marL="0" lvl="0">
              <a:spcBef>
                <a:spcPct val="0"/>
              </a:spcBef>
              <a:buNone/>
            </a:pPr>
            <a:r>
              <a:rPr lang="ru-RU" dirty="0"/>
              <a:t>ПОДЗАГОЛОВОК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790FCDB-F92D-9811-6BA9-326F034C554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35824" y="370184"/>
            <a:ext cx="821212" cy="313314"/>
          </a:xfrm>
          <a:prstGeom prst="rect">
            <a:avLst/>
          </a:prstGeom>
        </p:spPr>
      </p:pic>
      <p:sp>
        <p:nvSpPr>
          <p:cNvPr id="3" name="Текст 2">
            <a:extLst>
              <a:ext uri="{FF2B5EF4-FFF2-40B4-BE49-F238E27FC236}">
                <a16:creationId xmlns:a16="http://schemas.microsoft.com/office/drawing/2014/main" id="{F80772A2-4A62-45D4-85BB-9A55E7469E1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534400" y="2758747"/>
            <a:ext cx="2728686" cy="3283278"/>
          </a:xfrm>
          <a:prstGeom prst="rect">
            <a:avLst/>
          </a:prstGeom>
        </p:spPr>
        <p:txBody>
          <a:bodyPr lIns="0" tIns="0" rIns="0" bIns="0"/>
          <a:lstStyle>
            <a:lvl1pPr>
              <a:defRPr lang="ru-RU" sz="1300" b="0" dirty="0"/>
            </a:lvl1pPr>
          </a:lstStyle>
          <a:p>
            <a:pPr marL="0" lvl="0" indent="0">
              <a:lnSpc>
                <a:spcPct val="85000"/>
              </a:lnSpc>
              <a:spcBef>
                <a:spcPts val="0"/>
              </a:spcBef>
              <a:buNone/>
            </a:pPr>
            <a:r>
              <a:rPr lang="ru-RU" dirty="0"/>
              <a:t>Тут должен быть текст сформированный небольшими абзацами для удобства чтения и восприятия информации</a:t>
            </a:r>
          </a:p>
        </p:txBody>
      </p:sp>
      <p:sp>
        <p:nvSpPr>
          <p:cNvPr id="17" name="Заголовок 19">
            <a:extLst>
              <a:ext uri="{FF2B5EF4-FFF2-40B4-BE49-F238E27FC236}">
                <a16:creationId xmlns:a16="http://schemas.microsoft.com/office/drawing/2014/main" id="{490F3BB1-5479-4C03-8F36-C89FC6A76D6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8" y="233344"/>
            <a:ext cx="10747148" cy="930130"/>
          </a:xfrm>
          <a:prstGeom prst="rect">
            <a:avLst/>
          </a:prstGeom>
        </p:spPr>
        <p:txBody>
          <a:bodyPr lIns="72000" tIns="180000" rIns="0"/>
          <a:lstStyle>
            <a:lvl1pPr>
              <a:defRPr lang="ru-RU" sz="4000" b="1" dirty="0"/>
            </a:lvl1pPr>
          </a:lstStyle>
          <a:p>
            <a:pPr marL="0" lvl="0"/>
            <a:r>
              <a:rPr lang="ru-RU" dirty="0"/>
              <a:t>ЗАГОЛОВОК</a:t>
            </a:r>
          </a:p>
        </p:txBody>
      </p:sp>
    </p:spTree>
    <p:extLst>
      <p:ext uri="{BB962C8B-B14F-4D97-AF65-F5344CB8AC3E}">
        <p14:creationId xmlns:p14="http://schemas.microsoft.com/office/powerpoint/2010/main" val="77203832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6016CD3C-FA7A-4200-AC2F-FBFDF26EB701}"/>
              </a:ext>
            </a:extLst>
          </p:cNvPr>
          <p:cNvSpPr/>
          <p:nvPr userDrawn="1"/>
        </p:nvSpPr>
        <p:spPr>
          <a:xfrm>
            <a:off x="0" y="-1"/>
            <a:ext cx="12192000" cy="1240971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8593F22-D090-45E3-9C6F-31491048871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3549" y="371959"/>
            <a:ext cx="10831979" cy="749300"/>
          </a:xfrm>
          <a:prstGeom prst="rect">
            <a:avLst/>
          </a:prstGeom>
        </p:spPr>
        <p:txBody>
          <a:bodyPr/>
          <a:lstStyle>
            <a:lvl1pPr>
              <a:defRPr sz="4000" b="1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ЗАГОЛОВОК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B2CA185-7AF3-4749-8FB9-5A3D3298116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35823" y="440943"/>
            <a:ext cx="821215" cy="313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039169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6016CD3C-FA7A-4200-AC2F-FBFDF26EB701}"/>
              </a:ext>
            </a:extLst>
          </p:cNvPr>
          <p:cNvSpPr/>
          <p:nvPr userDrawn="1"/>
        </p:nvSpPr>
        <p:spPr>
          <a:xfrm>
            <a:off x="0" y="-1"/>
            <a:ext cx="12192000" cy="1240971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B2CA185-7AF3-4749-8FB9-5A3D3298116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35823" y="440943"/>
            <a:ext cx="821215" cy="313314"/>
          </a:xfrm>
          <a:prstGeom prst="rect">
            <a:avLst/>
          </a:prstGeom>
        </p:spPr>
      </p:pic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557A8D65-923C-42C5-B1BD-6ADD0FF4240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3549" y="371959"/>
            <a:ext cx="10831979" cy="749300"/>
          </a:xfrm>
          <a:prstGeom prst="rect">
            <a:avLst/>
          </a:prstGeom>
        </p:spPr>
        <p:txBody>
          <a:bodyPr/>
          <a:lstStyle>
            <a:lvl1pPr>
              <a:defRPr sz="4000" b="1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ЗАГОЛОВОК</a:t>
            </a:r>
          </a:p>
        </p:txBody>
      </p:sp>
    </p:spTree>
    <p:extLst>
      <p:ext uri="{BB962C8B-B14F-4D97-AF65-F5344CB8AC3E}">
        <p14:creationId xmlns:p14="http://schemas.microsoft.com/office/powerpoint/2010/main" val="281511379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6016CD3C-FA7A-4200-AC2F-FBFDF26EB701}"/>
              </a:ext>
            </a:extLst>
          </p:cNvPr>
          <p:cNvSpPr/>
          <p:nvPr userDrawn="1"/>
        </p:nvSpPr>
        <p:spPr>
          <a:xfrm>
            <a:off x="0" y="-1"/>
            <a:ext cx="12192000" cy="1240971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B2CA185-7AF3-4749-8FB9-5A3D3298116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35823" y="440943"/>
            <a:ext cx="821215" cy="313314"/>
          </a:xfrm>
          <a:prstGeom prst="rect">
            <a:avLst/>
          </a:prstGeom>
        </p:spPr>
      </p:pic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0113032A-D0FA-4321-8D64-3788A9B10B3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3549" y="371959"/>
            <a:ext cx="10831979" cy="749300"/>
          </a:xfrm>
          <a:prstGeom prst="rect">
            <a:avLst/>
          </a:prstGeom>
        </p:spPr>
        <p:txBody>
          <a:bodyPr/>
          <a:lstStyle>
            <a:lvl1pPr>
              <a:defRPr sz="4000" b="1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ЗАГОЛОВОК</a:t>
            </a:r>
          </a:p>
        </p:txBody>
      </p:sp>
    </p:spTree>
    <p:extLst>
      <p:ext uri="{BB962C8B-B14F-4D97-AF65-F5344CB8AC3E}">
        <p14:creationId xmlns:p14="http://schemas.microsoft.com/office/powerpoint/2010/main" val="148118802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6016CD3C-FA7A-4200-AC2F-FBFDF26EB701}"/>
              </a:ext>
            </a:extLst>
          </p:cNvPr>
          <p:cNvSpPr/>
          <p:nvPr userDrawn="1"/>
        </p:nvSpPr>
        <p:spPr>
          <a:xfrm>
            <a:off x="0" y="-1"/>
            <a:ext cx="12192000" cy="1240971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B2CA185-7AF3-4749-8FB9-5A3D3298116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35823" y="440943"/>
            <a:ext cx="821215" cy="313314"/>
          </a:xfrm>
          <a:prstGeom prst="rect">
            <a:avLst/>
          </a:prstGeom>
        </p:spPr>
      </p:pic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4E9C606C-AC20-463D-86C7-29C29E999AB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3549" y="371959"/>
            <a:ext cx="10831979" cy="749300"/>
          </a:xfrm>
          <a:prstGeom prst="rect">
            <a:avLst/>
          </a:prstGeom>
        </p:spPr>
        <p:txBody>
          <a:bodyPr/>
          <a:lstStyle>
            <a:lvl1pPr>
              <a:defRPr sz="4000" b="1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ЗАГОЛОВОК</a:t>
            </a:r>
          </a:p>
        </p:txBody>
      </p:sp>
    </p:spTree>
    <p:extLst>
      <p:ext uri="{BB962C8B-B14F-4D97-AF65-F5344CB8AC3E}">
        <p14:creationId xmlns:p14="http://schemas.microsoft.com/office/powerpoint/2010/main" val="418324754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6016CD3C-FA7A-4200-AC2F-FBFDF26EB701}"/>
              </a:ext>
            </a:extLst>
          </p:cNvPr>
          <p:cNvSpPr/>
          <p:nvPr userDrawn="1"/>
        </p:nvSpPr>
        <p:spPr>
          <a:xfrm>
            <a:off x="0" y="-1"/>
            <a:ext cx="12192000" cy="124097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8593F22-D090-45E3-9C6F-31491048871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3549" y="391941"/>
            <a:ext cx="10842737" cy="749300"/>
          </a:xfrm>
          <a:prstGeom prst="rect">
            <a:avLst/>
          </a:prstGeom>
        </p:spPr>
        <p:txBody>
          <a:bodyPr/>
          <a:lstStyle>
            <a:lvl1pPr>
              <a:defRPr sz="4000" b="1">
                <a:solidFill>
                  <a:schemeClr val="bg2"/>
                </a:solidFill>
              </a:defRPr>
            </a:lvl1pPr>
          </a:lstStyle>
          <a:p>
            <a:r>
              <a:rPr lang="ru-RU" dirty="0"/>
              <a:t>ЗАГОЛОВОК</a:t>
            </a:r>
          </a:p>
        </p:txBody>
      </p:sp>
      <p:pic>
        <p:nvPicPr>
          <p:cNvPr id="3" name="Рисунок 4">
            <a:extLst>
              <a:ext uri="{FF2B5EF4-FFF2-40B4-BE49-F238E27FC236}">
                <a16:creationId xmlns:a16="http://schemas.microsoft.com/office/drawing/2014/main" id="{4A507657-EB4F-D2F3-3486-8517A3C08F5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41733" y="446386"/>
            <a:ext cx="809394" cy="313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446786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6016CD3C-FA7A-4200-AC2F-FBFDF26EB701}"/>
              </a:ext>
            </a:extLst>
          </p:cNvPr>
          <p:cNvSpPr/>
          <p:nvPr userDrawn="1"/>
        </p:nvSpPr>
        <p:spPr>
          <a:xfrm>
            <a:off x="0" y="-1"/>
            <a:ext cx="12192000" cy="124097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pic>
        <p:nvPicPr>
          <p:cNvPr id="3" name="Рисунок 4">
            <a:extLst>
              <a:ext uri="{FF2B5EF4-FFF2-40B4-BE49-F238E27FC236}">
                <a16:creationId xmlns:a16="http://schemas.microsoft.com/office/drawing/2014/main" id="{4A507657-EB4F-D2F3-3486-8517A3C08F5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41733" y="446386"/>
            <a:ext cx="809394" cy="313314"/>
          </a:xfrm>
          <a:prstGeom prst="rect">
            <a:avLst/>
          </a:prstGeom>
        </p:spPr>
      </p:pic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A9422551-9D31-45AB-B76C-3085B7198FA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3549" y="391941"/>
            <a:ext cx="10842737" cy="749300"/>
          </a:xfrm>
          <a:prstGeom prst="rect">
            <a:avLst/>
          </a:prstGeom>
        </p:spPr>
        <p:txBody>
          <a:bodyPr/>
          <a:lstStyle>
            <a:lvl1pPr>
              <a:defRPr sz="4000" b="1">
                <a:solidFill>
                  <a:schemeClr val="bg2"/>
                </a:solidFill>
              </a:defRPr>
            </a:lvl1pPr>
          </a:lstStyle>
          <a:p>
            <a:r>
              <a:rPr lang="ru-RU" dirty="0"/>
              <a:t>ЗАГОЛОВОК</a:t>
            </a:r>
          </a:p>
        </p:txBody>
      </p:sp>
    </p:spTree>
    <p:extLst>
      <p:ext uri="{BB962C8B-B14F-4D97-AF65-F5344CB8AC3E}">
        <p14:creationId xmlns:p14="http://schemas.microsoft.com/office/powerpoint/2010/main" val="189170665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6016CD3C-FA7A-4200-AC2F-FBFDF26EB701}"/>
              </a:ext>
            </a:extLst>
          </p:cNvPr>
          <p:cNvSpPr/>
          <p:nvPr userDrawn="1"/>
        </p:nvSpPr>
        <p:spPr>
          <a:xfrm>
            <a:off x="0" y="-1"/>
            <a:ext cx="12192000" cy="124097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pic>
        <p:nvPicPr>
          <p:cNvPr id="3" name="Рисунок 4">
            <a:extLst>
              <a:ext uri="{FF2B5EF4-FFF2-40B4-BE49-F238E27FC236}">
                <a16:creationId xmlns:a16="http://schemas.microsoft.com/office/drawing/2014/main" id="{4A507657-EB4F-D2F3-3486-8517A3C08F5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41733" y="446386"/>
            <a:ext cx="809394" cy="313314"/>
          </a:xfrm>
          <a:prstGeom prst="rect">
            <a:avLst/>
          </a:prstGeom>
        </p:spPr>
      </p:pic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3C1ACDC2-AD95-4D0D-88EE-8E2E1EF097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3549" y="391941"/>
            <a:ext cx="10842737" cy="749300"/>
          </a:xfrm>
          <a:prstGeom prst="rect">
            <a:avLst/>
          </a:prstGeom>
        </p:spPr>
        <p:txBody>
          <a:bodyPr/>
          <a:lstStyle>
            <a:lvl1pPr>
              <a:defRPr sz="4000" b="1">
                <a:solidFill>
                  <a:schemeClr val="bg2"/>
                </a:solidFill>
              </a:defRPr>
            </a:lvl1pPr>
          </a:lstStyle>
          <a:p>
            <a:r>
              <a:rPr lang="ru-RU" dirty="0"/>
              <a:t>ЗАГОЛОВОК</a:t>
            </a:r>
          </a:p>
        </p:txBody>
      </p:sp>
    </p:spTree>
    <p:extLst>
      <p:ext uri="{BB962C8B-B14F-4D97-AF65-F5344CB8AC3E}">
        <p14:creationId xmlns:p14="http://schemas.microsoft.com/office/powerpoint/2010/main" val="16109773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6016CD3C-FA7A-4200-AC2F-FBFDF26EB701}"/>
              </a:ext>
            </a:extLst>
          </p:cNvPr>
          <p:cNvSpPr/>
          <p:nvPr userDrawn="1"/>
        </p:nvSpPr>
        <p:spPr>
          <a:xfrm>
            <a:off x="0" y="-1"/>
            <a:ext cx="12192000" cy="124097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pic>
        <p:nvPicPr>
          <p:cNvPr id="3" name="Рисунок 4">
            <a:extLst>
              <a:ext uri="{FF2B5EF4-FFF2-40B4-BE49-F238E27FC236}">
                <a16:creationId xmlns:a16="http://schemas.microsoft.com/office/drawing/2014/main" id="{4A507657-EB4F-D2F3-3486-8517A3C08F5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41733" y="446386"/>
            <a:ext cx="809394" cy="313314"/>
          </a:xfrm>
          <a:prstGeom prst="rect">
            <a:avLst/>
          </a:prstGeom>
        </p:spPr>
      </p:pic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A9D69611-9460-46C1-BEB6-1E76B601865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3549" y="391941"/>
            <a:ext cx="10842737" cy="749300"/>
          </a:xfrm>
          <a:prstGeom prst="rect">
            <a:avLst/>
          </a:prstGeom>
        </p:spPr>
        <p:txBody>
          <a:bodyPr/>
          <a:lstStyle>
            <a:lvl1pPr>
              <a:defRPr sz="4000" b="1">
                <a:solidFill>
                  <a:schemeClr val="bg2"/>
                </a:solidFill>
              </a:defRPr>
            </a:lvl1pPr>
          </a:lstStyle>
          <a:p>
            <a:r>
              <a:rPr lang="ru-RU" dirty="0"/>
              <a:t>ЗАГОЛОВОК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8D96214-53C3-463E-BD87-2A4CD39DCFE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88885" y="590959"/>
            <a:ext cx="2296158" cy="193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18562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1_Обложк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9177764F-4C6D-4699-BE54-D2025893B8A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068655" y="0"/>
            <a:ext cx="9123346" cy="685800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39B4AF0-9E46-4F44-BC72-1EE8B9F917A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2820" y="796534"/>
            <a:ext cx="3110760" cy="1169426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85878DE-DD9D-498B-B5FC-070262E53D6C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322835" y="801492"/>
            <a:ext cx="3029377" cy="1159509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941E3CF-D41C-4F1E-B911-9962D848516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02831"/>
            <a:ext cx="10515600" cy="1939925"/>
          </a:xfrm>
          <a:prstGeom prst="rect">
            <a:avLst/>
          </a:prstGeom>
        </p:spPr>
        <p:txBody>
          <a:bodyPr lIns="0" tIns="0" rIns="0" bIns="0"/>
          <a:lstStyle>
            <a:lvl1pPr>
              <a:defRPr lang="ru-RU" sz="6600" b="1"/>
            </a:lvl1pPr>
          </a:lstStyle>
          <a:p>
            <a:pPr marL="0" lvl="0">
              <a:lnSpc>
                <a:spcPts val="6700"/>
              </a:lnSpc>
            </a:pPr>
            <a:r>
              <a:rPr lang="ru-RU" dirty="0"/>
              <a:t>НАЗВАНИЕ ПРЕЗЕНТАЦИИ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C870E425-DBBE-422B-96B5-ADC710C263D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4712" y="5632961"/>
            <a:ext cx="6910387" cy="701709"/>
          </a:xfrm>
          <a:prstGeom prst="rect">
            <a:avLst/>
          </a:prstGeom>
        </p:spPr>
        <p:txBody>
          <a:bodyPr lIns="0" tIns="0" rIns="0" bIns="0" anchor="t" anchorCtr="0"/>
          <a:lstStyle>
            <a:lvl1pPr>
              <a:defRPr lang="ru-RU" sz="3600" b="1" smtClean="0">
                <a:latin typeface="Wix Madefor Display ExtraBold" panose="020B0503020203020203" pitchFamily="34" charset="-52"/>
                <a:ea typeface="+mj-ea"/>
                <a:cs typeface="Wix Madefor Display ExtraBold" panose="020B0503020203020203" pitchFamily="34" charset="-52"/>
              </a:defRPr>
            </a:lvl1pPr>
            <a:lvl2pPr>
              <a:defRPr lang="ru-RU" sz="1800" smtClean="0"/>
            </a:lvl2pPr>
            <a:lvl3pPr>
              <a:defRPr lang="ru-RU" sz="1800" smtClean="0"/>
            </a:lvl3pPr>
            <a:lvl4pPr>
              <a:defRPr lang="ru-RU" smtClean="0"/>
            </a:lvl4pPr>
            <a:lvl5pPr>
              <a:defRPr lang="ru-RU"/>
            </a:lvl5pPr>
          </a:lstStyle>
          <a:p>
            <a:pPr marL="0" lvl="0">
              <a:lnSpc>
                <a:spcPct val="100000"/>
              </a:lnSpc>
              <a:spcBef>
                <a:spcPct val="0"/>
              </a:spcBef>
              <a:buNone/>
            </a:pPr>
            <a:r>
              <a:rPr lang="ru-RU" dirty="0"/>
              <a:t>ГОД ИЛИ ДЕСКРИПТОР</a:t>
            </a:r>
          </a:p>
        </p:txBody>
      </p:sp>
    </p:spTree>
    <p:extLst>
      <p:ext uri="{BB962C8B-B14F-4D97-AF65-F5344CB8AC3E}">
        <p14:creationId xmlns:p14="http://schemas.microsoft.com/office/powerpoint/2010/main" val="16575637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51" userDrawn="1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6016CD3C-FA7A-4200-AC2F-FBFDF26EB701}"/>
              </a:ext>
            </a:extLst>
          </p:cNvPr>
          <p:cNvSpPr/>
          <p:nvPr userDrawn="1"/>
        </p:nvSpPr>
        <p:spPr>
          <a:xfrm>
            <a:off x="0" y="-1"/>
            <a:ext cx="12192000" cy="124097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pic>
        <p:nvPicPr>
          <p:cNvPr id="3" name="Рисунок 4">
            <a:extLst>
              <a:ext uri="{FF2B5EF4-FFF2-40B4-BE49-F238E27FC236}">
                <a16:creationId xmlns:a16="http://schemas.microsoft.com/office/drawing/2014/main" id="{4A507657-EB4F-D2F3-3486-8517A3C08F5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41733" y="446386"/>
            <a:ext cx="809394" cy="313314"/>
          </a:xfrm>
          <a:prstGeom prst="rect">
            <a:avLst/>
          </a:prstGeom>
        </p:spPr>
      </p:pic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A9D69611-9460-46C1-BEB6-1E76B601865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3549" y="391941"/>
            <a:ext cx="10842737" cy="749300"/>
          </a:xfrm>
          <a:prstGeom prst="rect">
            <a:avLst/>
          </a:prstGeom>
        </p:spPr>
        <p:txBody>
          <a:bodyPr/>
          <a:lstStyle>
            <a:lvl1pPr>
              <a:defRPr sz="4000" b="1">
                <a:solidFill>
                  <a:schemeClr val="bg2"/>
                </a:solidFill>
              </a:defRPr>
            </a:lvl1pPr>
          </a:lstStyle>
          <a:p>
            <a:r>
              <a:rPr lang="ru-RU" dirty="0"/>
              <a:t>ЗАГОЛОВОК</a:t>
            </a:r>
          </a:p>
        </p:txBody>
      </p:sp>
    </p:spTree>
    <p:extLst>
      <p:ext uri="{BB962C8B-B14F-4D97-AF65-F5344CB8AC3E}">
        <p14:creationId xmlns:p14="http://schemas.microsoft.com/office/powerpoint/2010/main" val="418217634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6016CD3C-FA7A-4200-AC2F-FBFDF26EB701}"/>
              </a:ext>
            </a:extLst>
          </p:cNvPr>
          <p:cNvSpPr/>
          <p:nvPr userDrawn="1"/>
        </p:nvSpPr>
        <p:spPr>
          <a:xfrm>
            <a:off x="0" y="0"/>
            <a:ext cx="12192000" cy="11049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8593F22-D090-45E3-9C6F-31491048871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3550" y="303968"/>
            <a:ext cx="10745918" cy="749300"/>
          </a:xfrm>
          <a:prstGeom prst="rect">
            <a:avLst/>
          </a:prstGeom>
        </p:spPr>
        <p:txBody>
          <a:bodyPr/>
          <a:lstStyle>
            <a:lvl1pPr>
              <a:defRPr sz="4000" b="1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ЗАГОЛОВОК</a:t>
            </a:r>
          </a:p>
        </p:txBody>
      </p:sp>
      <p:sp>
        <p:nvSpPr>
          <p:cNvPr id="6" name="Текст 5">
            <a:extLst>
              <a:ext uri="{FF2B5EF4-FFF2-40B4-BE49-F238E27FC236}">
                <a16:creationId xmlns:a16="http://schemas.microsoft.com/office/drawing/2014/main" id="{66FC929D-76AF-4A83-BE71-3158962FB12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303168" y="350923"/>
            <a:ext cx="3298157" cy="714376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1800" b="1">
                <a:solidFill>
                  <a:schemeClr val="bg2"/>
                </a:solidFill>
                <a:latin typeface="+mj-lt"/>
              </a:defRPr>
            </a:lvl1pPr>
            <a:lvl2pPr marL="457200" indent="0">
              <a:buFontTx/>
              <a:buNone/>
              <a:defRPr sz="1600" b="1">
                <a:latin typeface="+mj-lt"/>
              </a:defRPr>
            </a:lvl2pPr>
            <a:lvl3pPr marL="914400" indent="0">
              <a:buFontTx/>
              <a:buNone/>
              <a:defRPr sz="1600" b="1">
                <a:latin typeface="+mj-lt"/>
              </a:defRPr>
            </a:lvl3pPr>
            <a:lvl4pPr marL="1371600" indent="0">
              <a:buFontTx/>
              <a:buNone/>
              <a:defRPr sz="1600" b="1">
                <a:latin typeface="+mj-lt"/>
              </a:defRPr>
            </a:lvl4pPr>
            <a:lvl5pPr marL="1828800" indent="0">
              <a:buFontTx/>
              <a:buNone/>
              <a:defRPr sz="1600" b="1">
                <a:latin typeface="+mj-lt"/>
              </a:defRPr>
            </a:lvl5pPr>
          </a:lstStyle>
          <a:p>
            <a:pPr lvl="0"/>
            <a:r>
              <a:rPr lang="ru-RU" dirty="0"/>
              <a:t>КРАТКИЙ</a:t>
            </a:r>
            <a:br>
              <a:rPr lang="ru-RU" dirty="0"/>
            </a:br>
            <a:r>
              <a:rPr lang="ru-RU" dirty="0"/>
              <a:t>ПОДЗАГОЛОВОК</a:t>
            </a:r>
          </a:p>
        </p:txBody>
      </p:sp>
      <p:pic>
        <p:nvPicPr>
          <p:cNvPr id="3" name="Рисунок 4">
            <a:extLst>
              <a:ext uri="{FF2B5EF4-FFF2-40B4-BE49-F238E27FC236}">
                <a16:creationId xmlns:a16="http://schemas.microsoft.com/office/drawing/2014/main" id="{4A507657-EB4F-D2F3-3486-8517A3C08F5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41733" y="370184"/>
            <a:ext cx="809394" cy="313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213446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6016CD3C-FA7A-4200-AC2F-FBFDF26EB701}"/>
              </a:ext>
            </a:extLst>
          </p:cNvPr>
          <p:cNvSpPr/>
          <p:nvPr userDrawn="1"/>
        </p:nvSpPr>
        <p:spPr>
          <a:xfrm>
            <a:off x="0" y="0"/>
            <a:ext cx="12192000" cy="11049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pic>
        <p:nvPicPr>
          <p:cNvPr id="3" name="Рисунок 4">
            <a:extLst>
              <a:ext uri="{FF2B5EF4-FFF2-40B4-BE49-F238E27FC236}">
                <a16:creationId xmlns:a16="http://schemas.microsoft.com/office/drawing/2014/main" id="{4A507657-EB4F-D2F3-3486-8517A3C08F5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41733" y="370184"/>
            <a:ext cx="809394" cy="313314"/>
          </a:xfrm>
          <a:prstGeom prst="rect">
            <a:avLst/>
          </a:prstGeom>
        </p:spPr>
      </p:pic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FB2B3F09-5248-4BEA-B246-941AFC21336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3550" y="303968"/>
            <a:ext cx="10745918" cy="749300"/>
          </a:xfrm>
          <a:prstGeom prst="rect">
            <a:avLst/>
          </a:prstGeom>
        </p:spPr>
        <p:txBody>
          <a:bodyPr/>
          <a:lstStyle>
            <a:lvl1pPr>
              <a:defRPr sz="4000" b="1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ЗАГОЛОВОК</a:t>
            </a:r>
          </a:p>
        </p:txBody>
      </p:sp>
      <p:sp>
        <p:nvSpPr>
          <p:cNvPr id="11" name="Текст 5">
            <a:extLst>
              <a:ext uri="{FF2B5EF4-FFF2-40B4-BE49-F238E27FC236}">
                <a16:creationId xmlns:a16="http://schemas.microsoft.com/office/drawing/2014/main" id="{B1C55AC1-20B9-439B-8895-3066FD3BAED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303168" y="350923"/>
            <a:ext cx="3298157" cy="714376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1800" b="1">
                <a:solidFill>
                  <a:schemeClr val="bg2"/>
                </a:solidFill>
                <a:latin typeface="+mj-lt"/>
              </a:defRPr>
            </a:lvl1pPr>
            <a:lvl2pPr marL="457200" indent="0">
              <a:buFontTx/>
              <a:buNone/>
              <a:defRPr sz="1600" b="1">
                <a:latin typeface="+mj-lt"/>
              </a:defRPr>
            </a:lvl2pPr>
            <a:lvl3pPr marL="914400" indent="0">
              <a:buFontTx/>
              <a:buNone/>
              <a:defRPr sz="1600" b="1">
                <a:latin typeface="+mj-lt"/>
              </a:defRPr>
            </a:lvl3pPr>
            <a:lvl4pPr marL="1371600" indent="0">
              <a:buFontTx/>
              <a:buNone/>
              <a:defRPr sz="1600" b="1">
                <a:latin typeface="+mj-lt"/>
              </a:defRPr>
            </a:lvl4pPr>
            <a:lvl5pPr marL="1828800" indent="0">
              <a:buFontTx/>
              <a:buNone/>
              <a:defRPr sz="1600" b="1">
                <a:latin typeface="+mj-lt"/>
              </a:defRPr>
            </a:lvl5pPr>
          </a:lstStyle>
          <a:p>
            <a:pPr lvl="0"/>
            <a:r>
              <a:rPr lang="ru-RU" dirty="0"/>
              <a:t>КРАТКИЙ</a:t>
            </a:r>
            <a:br>
              <a:rPr lang="ru-RU" dirty="0"/>
            </a:br>
            <a:r>
              <a:rPr lang="ru-RU" dirty="0"/>
              <a:t>ПОДЗАГОЛОВОК</a:t>
            </a:r>
          </a:p>
        </p:txBody>
      </p:sp>
    </p:spTree>
    <p:extLst>
      <p:ext uri="{BB962C8B-B14F-4D97-AF65-F5344CB8AC3E}">
        <p14:creationId xmlns:p14="http://schemas.microsoft.com/office/powerpoint/2010/main" val="309016673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6016CD3C-FA7A-4200-AC2F-FBFDF26EB701}"/>
              </a:ext>
            </a:extLst>
          </p:cNvPr>
          <p:cNvSpPr/>
          <p:nvPr userDrawn="1"/>
        </p:nvSpPr>
        <p:spPr>
          <a:xfrm>
            <a:off x="0" y="0"/>
            <a:ext cx="12192000" cy="11049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pic>
        <p:nvPicPr>
          <p:cNvPr id="3" name="Рисунок 4">
            <a:extLst>
              <a:ext uri="{FF2B5EF4-FFF2-40B4-BE49-F238E27FC236}">
                <a16:creationId xmlns:a16="http://schemas.microsoft.com/office/drawing/2014/main" id="{4A507657-EB4F-D2F3-3486-8517A3C08F5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41733" y="370184"/>
            <a:ext cx="809394" cy="313314"/>
          </a:xfrm>
          <a:prstGeom prst="rect">
            <a:avLst/>
          </a:prstGeom>
        </p:spPr>
      </p:pic>
      <p:sp>
        <p:nvSpPr>
          <p:cNvPr id="11" name="Заголовок 1">
            <a:extLst>
              <a:ext uri="{FF2B5EF4-FFF2-40B4-BE49-F238E27FC236}">
                <a16:creationId xmlns:a16="http://schemas.microsoft.com/office/drawing/2014/main" id="{E08BAFCC-70F0-4377-BDBA-38BFF04DF74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3550" y="303968"/>
            <a:ext cx="10745918" cy="749300"/>
          </a:xfrm>
          <a:prstGeom prst="rect">
            <a:avLst/>
          </a:prstGeom>
        </p:spPr>
        <p:txBody>
          <a:bodyPr/>
          <a:lstStyle>
            <a:lvl1pPr>
              <a:defRPr sz="4000" b="1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ЗАГОЛОВОК</a:t>
            </a:r>
          </a:p>
        </p:txBody>
      </p:sp>
      <p:sp>
        <p:nvSpPr>
          <p:cNvPr id="12" name="Текст 5">
            <a:extLst>
              <a:ext uri="{FF2B5EF4-FFF2-40B4-BE49-F238E27FC236}">
                <a16:creationId xmlns:a16="http://schemas.microsoft.com/office/drawing/2014/main" id="{8EB258BC-F449-4FB2-8E89-F54D4ECE3B1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303168" y="350923"/>
            <a:ext cx="3298157" cy="714376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1800" b="1">
                <a:solidFill>
                  <a:schemeClr val="bg2"/>
                </a:solidFill>
                <a:latin typeface="+mj-lt"/>
              </a:defRPr>
            </a:lvl1pPr>
            <a:lvl2pPr marL="457200" indent="0">
              <a:buFontTx/>
              <a:buNone/>
              <a:defRPr sz="1600" b="1">
                <a:latin typeface="+mj-lt"/>
              </a:defRPr>
            </a:lvl2pPr>
            <a:lvl3pPr marL="914400" indent="0">
              <a:buFontTx/>
              <a:buNone/>
              <a:defRPr sz="1600" b="1">
                <a:latin typeface="+mj-lt"/>
              </a:defRPr>
            </a:lvl3pPr>
            <a:lvl4pPr marL="1371600" indent="0">
              <a:buFontTx/>
              <a:buNone/>
              <a:defRPr sz="1600" b="1">
                <a:latin typeface="+mj-lt"/>
              </a:defRPr>
            </a:lvl4pPr>
            <a:lvl5pPr marL="1828800" indent="0">
              <a:buFontTx/>
              <a:buNone/>
              <a:defRPr sz="1600" b="1">
                <a:latin typeface="+mj-lt"/>
              </a:defRPr>
            </a:lvl5pPr>
          </a:lstStyle>
          <a:p>
            <a:pPr lvl="0"/>
            <a:r>
              <a:rPr lang="ru-RU" dirty="0"/>
              <a:t>КРАТКИЙ</a:t>
            </a:r>
            <a:br>
              <a:rPr lang="ru-RU" dirty="0"/>
            </a:br>
            <a:r>
              <a:rPr lang="ru-RU" dirty="0"/>
              <a:t>ПОДЗАГОЛОВОК</a:t>
            </a:r>
          </a:p>
        </p:txBody>
      </p:sp>
    </p:spTree>
    <p:extLst>
      <p:ext uri="{BB962C8B-B14F-4D97-AF65-F5344CB8AC3E}">
        <p14:creationId xmlns:p14="http://schemas.microsoft.com/office/powerpoint/2010/main" val="190767767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6016CD3C-FA7A-4200-AC2F-FBFDF26EB701}"/>
              </a:ext>
            </a:extLst>
          </p:cNvPr>
          <p:cNvSpPr/>
          <p:nvPr userDrawn="1"/>
        </p:nvSpPr>
        <p:spPr>
          <a:xfrm>
            <a:off x="0" y="0"/>
            <a:ext cx="12192000" cy="11049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pic>
        <p:nvPicPr>
          <p:cNvPr id="3" name="Рисунок 4">
            <a:extLst>
              <a:ext uri="{FF2B5EF4-FFF2-40B4-BE49-F238E27FC236}">
                <a16:creationId xmlns:a16="http://schemas.microsoft.com/office/drawing/2014/main" id="{4A507657-EB4F-D2F3-3486-8517A3C08F5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41733" y="370184"/>
            <a:ext cx="809394" cy="313314"/>
          </a:xfrm>
          <a:prstGeom prst="rect">
            <a:avLst/>
          </a:prstGeom>
        </p:spPr>
      </p:pic>
      <p:sp>
        <p:nvSpPr>
          <p:cNvPr id="11" name="Заголовок 1">
            <a:extLst>
              <a:ext uri="{FF2B5EF4-FFF2-40B4-BE49-F238E27FC236}">
                <a16:creationId xmlns:a16="http://schemas.microsoft.com/office/drawing/2014/main" id="{45A69F63-1FCE-4ABD-99AE-18B9FD71465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3550" y="303968"/>
            <a:ext cx="10745918" cy="749300"/>
          </a:xfrm>
          <a:prstGeom prst="rect">
            <a:avLst/>
          </a:prstGeom>
        </p:spPr>
        <p:txBody>
          <a:bodyPr/>
          <a:lstStyle>
            <a:lvl1pPr>
              <a:defRPr sz="4000" b="1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ЗАГОЛОВОК</a:t>
            </a:r>
          </a:p>
        </p:txBody>
      </p:sp>
      <p:sp>
        <p:nvSpPr>
          <p:cNvPr id="12" name="Текст 5">
            <a:extLst>
              <a:ext uri="{FF2B5EF4-FFF2-40B4-BE49-F238E27FC236}">
                <a16:creationId xmlns:a16="http://schemas.microsoft.com/office/drawing/2014/main" id="{CEA287C1-2F1A-4E39-B123-FFA9B87B783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303168" y="350923"/>
            <a:ext cx="3298157" cy="714376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1800" b="1">
                <a:solidFill>
                  <a:schemeClr val="bg2"/>
                </a:solidFill>
                <a:latin typeface="+mj-lt"/>
              </a:defRPr>
            </a:lvl1pPr>
            <a:lvl2pPr marL="457200" indent="0">
              <a:buFontTx/>
              <a:buNone/>
              <a:defRPr sz="1600" b="1">
                <a:latin typeface="+mj-lt"/>
              </a:defRPr>
            </a:lvl2pPr>
            <a:lvl3pPr marL="914400" indent="0">
              <a:buFontTx/>
              <a:buNone/>
              <a:defRPr sz="1600" b="1">
                <a:latin typeface="+mj-lt"/>
              </a:defRPr>
            </a:lvl3pPr>
            <a:lvl4pPr marL="1371600" indent="0">
              <a:buFontTx/>
              <a:buNone/>
              <a:defRPr sz="1600" b="1">
                <a:latin typeface="+mj-lt"/>
              </a:defRPr>
            </a:lvl4pPr>
            <a:lvl5pPr marL="1828800" indent="0">
              <a:buFontTx/>
              <a:buNone/>
              <a:defRPr sz="1600" b="1">
                <a:latin typeface="+mj-lt"/>
              </a:defRPr>
            </a:lvl5pPr>
          </a:lstStyle>
          <a:p>
            <a:pPr lvl="0"/>
            <a:r>
              <a:rPr lang="ru-RU" dirty="0"/>
              <a:t>КРАТКИЙ</a:t>
            </a:r>
            <a:br>
              <a:rPr lang="ru-RU" dirty="0"/>
            </a:br>
            <a:r>
              <a:rPr lang="ru-RU" dirty="0"/>
              <a:t>ПОДЗАГОЛОВОК</a:t>
            </a:r>
          </a:p>
        </p:txBody>
      </p:sp>
    </p:spTree>
    <p:extLst>
      <p:ext uri="{BB962C8B-B14F-4D97-AF65-F5344CB8AC3E}">
        <p14:creationId xmlns:p14="http://schemas.microsoft.com/office/powerpoint/2010/main" val="86038916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Текстовый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3EEF39A0-237A-43C3-B2DD-DEEDC649AFA3}"/>
              </a:ext>
            </a:extLst>
          </p:cNvPr>
          <p:cNvSpPr/>
          <p:nvPr userDrawn="1"/>
        </p:nvSpPr>
        <p:spPr>
          <a:xfrm>
            <a:off x="0" y="-10768"/>
            <a:ext cx="12192000" cy="1402556"/>
          </a:xfrm>
          <a:prstGeom prst="rect">
            <a:avLst/>
          </a:prstGeom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A89DBEC-7BD3-41D1-B6F0-0FBCD9F31C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7" y="133994"/>
            <a:ext cx="10801108" cy="1402556"/>
          </a:xfrm>
          <a:prstGeom prst="rect">
            <a:avLst/>
          </a:prstGeom>
        </p:spPr>
        <p:txBody>
          <a:bodyPr lIns="72000" tIns="180000" rIns="0"/>
          <a:lstStyle>
            <a:lvl1pPr>
              <a:defRPr sz="3500" b="1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ru-RU" dirty="0"/>
              <a:t>ЗАГОЛОВОК</a:t>
            </a:r>
            <a:br>
              <a:rPr lang="ru-RU" dirty="0"/>
            </a:br>
            <a:r>
              <a:rPr lang="ru-RU" dirty="0"/>
              <a:t>В ВИДЕ ВОПРОСА</a:t>
            </a:r>
          </a:p>
        </p:txBody>
      </p:sp>
      <p:sp>
        <p:nvSpPr>
          <p:cNvPr id="21" name="Заголовок 1">
            <a:extLst>
              <a:ext uri="{FF2B5EF4-FFF2-40B4-BE49-F238E27FC236}">
                <a16:creationId xmlns:a16="http://schemas.microsoft.com/office/drawing/2014/main" id="{A7E66FA9-3BB4-464A-984A-2A4DEDE749F4}"/>
              </a:ext>
            </a:extLst>
          </p:cNvPr>
          <p:cNvSpPr txBox="1">
            <a:spLocks/>
          </p:cNvSpPr>
          <p:nvPr userDrawn="1"/>
        </p:nvSpPr>
        <p:spPr>
          <a:xfrm>
            <a:off x="8806769" y="-498286"/>
            <a:ext cx="1781299" cy="2052637"/>
          </a:xfrm>
          <a:prstGeom prst="rect">
            <a:avLst/>
          </a:prstGeom>
        </p:spPr>
        <p:txBody>
          <a:bodyPr lIns="72000" tIns="180000" rIns="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5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6500" dirty="0">
                <a:solidFill>
                  <a:schemeClr val="bg1"/>
                </a:solidFill>
              </a:rPr>
              <a:t>?</a:t>
            </a:r>
          </a:p>
        </p:txBody>
      </p:sp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FE19FE85-B330-0598-6EAC-E2C04F08CBB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63224" y="535493"/>
            <a:ext cx="821215" cy="313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642332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469" userDrawn="1">
          <p15:clr>
            <a:srgbClr val="FBAE40"/>
          </p15:clr>
        </p15:guide>
        <p15:guide id="2" pos="211" userDrawn="1">
          <p15:clr>
            <a:srgbClr val="FBAE40"/>
          </p15:clr>
        </p15:guide>
        <p15:guide id="3" orient="horz" pos="164" userDrawn="1">
          <p15:clr>
            <a:srgbClr val="FBAE40"/>
          </p15:clr>
        </p15:guide>
        <p15:guide id="4" orient="horz" pos="4156" userDrawn="1">
          <p15:clr>
            <a:srgbClr val="FBAE40"/>
          </p15:clr>
        </p15:guide>
        <p15:guide id="5" pos="325" userDrawn="1">
          <p15:clr>
            <a:srgbClr val="FBAE40"/>
          </p15:clr>
        </p15:guide>
      </p15:sldGuideLst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Текстовый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3EEF39A0-237A-43C3-B2DD-DEEDC649AFA3}"/>
              </a:ext>
            </a:extLst>
          </p:cNvPr>
          <p:cNvSpPr/>
          <p:nvPr userDrawn="1"/>
        </p:nvSpPr>
        <p:spPr>
          <a:xfrm>
            <a:off x="0" y="-10768"/>
            <a:ext cx="12192000" cy="1402556"/>
          </a:xfrm>
          <a:prstGeom prst="rect">
            <a:avLst/>
          </a:prstGeom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21" name="Заголовок 1">
            <a:extLst>
              <a:ext uri="{FF2B5EF4-FFF2-40B4-BE49-F238E27FC236}">
                <a16:creationId xmlns:a16="http://schemas.microsoft.com/office/drawing/2014/main" id="{A7E66FA9-3BB4-464A-984A-2A4DEDE749F4}"/>
              </a:ext>
            </a:extLst>
          </p:cNvPr>
          <p:cNvSpPr txBox="1">
            <a:spLocks/>
          </p:cNvSpPr>
          <p:nvPr userDrawn="1"/>
        </p:nvSpPr>
        <p:spPr>
          <a:xfrm>
            <a:off x="8806769" y="-498286"/>
            <a:ext cx="1781299" cy="2052637"/>
          </a:xfrm>
          <a:prstGeom prst="rect">
            <a:avLst/>
          </a:prstGeom>
        </p:spPr>
        <p:txBody>
          <a:bodyPr lIns="72000" tIns="180000" rIns="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5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6500" dirty="0">
                <a:solidFill>
                  <a:schemeClr val="bg1"/>
                </a:solidFill>
              </a:rPr>
              <a:t>?</a:t>
            </a:r>
          </a:p>
        </p:txBody>
      </p:sp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FE19FE85-B330-0598-6EAC-E2C04F08CBB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63224" y="535493"/>
            <a:ext cx="821215" cy="313314"/>
          </a:xfrm>
          <a:prstGeom prst="rect">
            <a:avLst/>
          </a:prstGeom>
        </p:spPr>
      </p:pic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7776C230-A001-4313-822E-178C55A3D2B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7" y="133994"/>
            <a:ext cx="10801108" cy="1402556"/>
          </a:xfrm>
          <a:prstGeom prst="rect">
            <a:avLst/>
          </a:prstGeom>
        </p:spPr>
        <p:txBody>
          <a:bodyPr lIns="72000" tIns="180000" rIns="0"/>
          <a:lstStyle>
            <a:lvl1pPr>
              <a:defRPr sz="3500" b="1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ru-RU" dirty="0"/>
              <a:t>ЗАГОЛОВОК</a:t>
            </a:r>
            <a:br>
              <a:rPr lang="ru-RU" dirty="0"/>
            </a:br>
            <a:r>
              <a:rPr lang="ru-RU" dirty="0"/>
              <a:t>В ВИДЕ ВОПРОСА</a:t>
            </a:r>
          </a:p>
        </p:txBody>
      </p:sp>
    </p:spTree>
    <p:extLst>
      <p:ext uri="{BB962C8B-B14F-4D97-AF65-F5344CB8AC3E}">
        <p14:creationId xmlns:p14="http://schemas.microsoft.com/office/powerpoint/2010/main" val="125021605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469" userDrawn="1">
          <p15:clr>
            <a:srgbClr val="FBAE40"/>
          </p15:clr>
        </p15:guide>
        <p15:guide id="2" pos="211" userDrawn="1">
          <p15:clr>
            <a:srgbClr val="FBAE40"/>
          </p15:clr>
        </p15:guide>
        <p15:guide id="3" orient="horz" pos="164" userDrawn="1">
          <p15:clr>
            <a:srgbClr val="FBAE40"/>
          </p15:clr>
        </p15:guide>
        <p15:guide id="4" orient="horz" pos="4156" userDrawn="1">
          <p15:clr>
            <a:srgbClr val="FBAE40"/>
          </p15:clr>
        </p15:guide>
        <p15:guide id="5" pos="325" userDrawn="1">
          <p15:clr>
            <a:srgbClr val="FBAE40"/>
          </p15:clr>
        </p15:guide>
      </p15:sldGuideLst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Текстовый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3EEF39A0-237A-43C3-B2DD-DEEDC649AFA3}"/>
              </a:ext>
            </a:extLst>
          </p:cNvPr>
          <p:cNvSpPr/>
          <p:nvPr userDrawn="1"/>
        </p:nvSpPr>
        <p:spPr>
          <a:xfrm>
            <a:off x="0" y="-10768"/>
            <a:ext cx="12192000" cy="1402556"/>
          </a:xfrm>
          <a:prstGeom prst="rect">
            <a:avLst/>
          </a:prstGeom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21" name="Заголовок 1">
            <a:extLst>
              <a:ext uri="{FF2B5EF4-FFF2-40B4-BE49-F238E27FC236}">
                <a16:creationId xmlns:a16="http://schemas.microsoft.com/office/drawing/2014/main" id="{A7E66FA9-3BB4-464A-984A-2A4DEDE749F4}"/>
              </a:ext>
            </a:extLst>
          </p:cNvPr>
          <p:cNvSpPr txBox="1">
            <a:spLocks/>
          </p:cNvSpPr>
          <p:nvPr userDrawn="1"/>
        </p:nvSpPr>
        <p:spPr>
          <a:xfrm>
            <a:off x="8806769" y="-498286"/>
            <a:ext cx="1781299" cy="2052637"/>
          </a:xfrm>
          <a:prstGeom prst="rect">
            <a:avLst/>
          </a:prstGeom>
        </p:spPr>
        <p:txBody>
          <a:bodyPr lIns="72000" tIns="180000" rIns="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5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6500" dirty="0">
                <a:solidFill>
                  <a:schemeClr val="bg1"/>
                </a:solidFill>
              </a:rPr>
              <a:t>?</a:t>
            </a:r>
          </a:p>
        </p:txBody>
      </p:sp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FE19FE85-B330-0598-6EAC-E2C04F08CBB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63224" y="535493"/>
            <a:ext cx="821215" cy="313314"/>
          </a:xfrm>
          <a:prstGeom prst="rect">
            <a:avLst/>
          </a:prstGeom>
        </p:spPr>
      </p:pic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7EEAC57F-D2F5-4EC9-BCBF-ABC940A721C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7" y="133994"/>
            <a:ext cx="10801108" cy="1402556"/>
          </a:xfrm>
          <a:prstGeom prst="rect">
            <a:avLst/>
          </a:prstGeom>
        </p:spPr>
        <p:txBody>
          <a:bodyPr lIns="72000" tIns="180000" rIns="0"/>
          <a:lstStyle>
            <a:lvl1pPr>
              <a:defRPr sz="3500" b="1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ru-RU" dirty="0"/>
              <a:t>ЗАГОЛОВОК</a:t>
            </a:r>
            <a:br>
              <a:rPr lang="ru-RU" dirty="0"/>
            </a:br>
            <a:r>
              <a:rPr lang="ru-RU" dirty="0"/>
              <a:t>В ВИДЕ ВОПРОСА</a:t>
            </a:r>
          </a:p>
        </p:txBody>
      </p:sp>
    </p:spTree>
    <p:extLst>
      <p:ext uri="{BB962C8B-B14F-4D97-AF65-F5344CB8AC3E}">
        <p14:creationId xmlns:p14="http://schemas.microsoft.com/office/powerpoint/2010/main" val="33483894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469" userDrawn="1">
          <p15:clr>
            <a:srgbClr val="FBAE40"/>
          </p15:clr>
        </p15:guide>
        <p15:guide id="2" pos="211" userDrawn="1">
          <p15:clr>
            <a:srgbClr val="FBAE40"/>
          </p15:clr>
        </p15:guide>
        <p15:guide id="3" orient="horz" pos="164" userDrawn="1">
          <p15:clr>
            <a:srgbClr val="FBAE40"/>
          </p15:clr>
        </p15:guide>
        <p15:guide id="4" orient="horz" pos="4156" userDrawn="1">
          <p15:clr>
            <a:srgbClr val="FBAE40"/>
          </p15:clr>
        </p15:guide>
        <p15:guide id="5" pos="325" userDrawn="1">
          <p15:clr>
            <a:srgbClr val="FBAE40"/>
          </p15:clr>
        </p15:guide>
      </p15:sldGuideLst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Текстовый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3EEF39A0-237A-43C3-B2DD-DEEDC649AFA3}"/>
              </a:ext>
            </a:extLst>
          </p:cNvPr>
          <p:cNvSpPr/>
          <p:nvPr userDrawn="1"/>
        </p:nvSpPr>
        <p:spPr>
          <a:xfrm>
            <a:off x="0" y="-10768"/>
            <a:ext cx="12192000" cy="1402556"/>
          </a:xfrm>
          <a:prstGeom prst="rect">
            <a:avLst/>
          </a:prstGeom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21" name="Заголовок 1">
            <a:extLst>
              <a:ext uri="{FF2B5EF4-FFF2-40B4-BE49-F238E27FC236}">
                <a16:creationId xmlns:a16="http://schemas.microsoft.com/office/drawing/2014/main" id="{A7E66FA9-3BB4-464A-984A-2A4DEDE749F4}"/>
              </a:ext>
            </a:extLst>
          </p:cNvPr>
          <p:cNvSpPr txBox="1">
            <a:spLocks/>
          </p:cNvSpPr>
          <p:nvPr userDrawn="1"/>
        </p:nvSpPr>
        <p:spPr>
          <a:xfrm>
            <a:off x="8806769" y="-498286"/>
            <a:ext cx="1781299" cy="2052637"/>
          </a:xfrm>
          <a:prstGeom prst="rect">
            <a:avLst/>
          </a:prstGeom>
        </p:spPr>
        <p:txBody>
          <a:bodyPr lIns="72000" tIns="180000" rIns="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5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6500" dirty="0">
                <a:solidFill>
                  <a:schemeClr val="bg1"/>
                </a:solidFill>
              </a:rPr>
              <a:t>?</a:t>
            </a:r>
          </a:p>
        </p:txBody>
      </p:sp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FE19FE85-B330-0598-6EAC-E2C04F08CBB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63224" y="535493"/>
            <a:ext cx="821215" cy="313314"/>
          </a:xfrm>
          <a:prstGeom prst="rect">
            <a:avLst/>
          </a:prstGeom>
        </p:spPr>
      </p:pic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A7A314BB-F693-4B08-A3B4-B955E717EDF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7" y="133994"/>
            <a:ext cx="10801108" cy="1402556"/>
          </a:xfrm>
          <a:prstGeom prst="rect">
            <a:avLst/>
          </a:prstGeom>
        </p:spPr>
        <p:txBody>
          <a:bodyPr lIns="72000" tIns="180000" rIns="0"/>
          <a:lstStyle>
            <a:lvl1pPr>
              <a:defRPr sz="3500" b="1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ru-RU" dirty="0"/>
              <a:t>ЗАГОЛОВОК</a:t>
            </a:r>
            <a:br>
              <a:rPr lang="ru-RU" dirty="0"/>
            </a:br>
            <a:r>
              <a:rPr lang="ru-RU" dirty="0"/>
              <a:t>В ВИДЕ ВОПРОСА</a:t>
            </a:r>
          </a:p>
        </p:txBody>
      </p:sp>
    </p:spTree>
    <p:extLst>
      <p:ext uri="{BB962C8B-B14F-4D97-AF65-F5344CB8AC3E}">
        <p14:creationId xmlns:p14="http://schemas.microsoft.com/office/powerpoint/2010/main" val="158909494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469" userDrawn="1">
          <p15:clr>
            <a:srgbClr val="FBAE40"/>
          </p15:clr>
        </p15:guide>
        <p15:guide id="2" pos="211" userDrawn="1">
          <p15:clr>
            <a:srgbClr val="FBAE40"/>
          </p15:clr>
        </p15:guide>
        <p15:guide id="3" orient="horz" pos="164" userDrawn="1">
          <p15:clr>
            <a:srgbClr val="FBAE40"/>
          </p15:clr>
        </p15:guide>
        <p15:guide id="4" orient="horz" pos="4156" userDrawn="1">
          <p15:clr>
            <a:srgbClr val="FBAE40"/>
          </p15:clr>
        </p15:guide>
        <p15:guide id="5" pos="325" userDrawn="1">
          <p15:clr>
            <a:srgbClr val="FBAE40"/>
          </p15:clr>
        </p15:guide>
      </p15:sldGuideLst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Текстовый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0">
            <a:extLst>
              <a:ext uri="{FF2B5EF4-FFF2-40B4-BE49-F238E27FC236}">
                <a16:creationId xmlns:a16="http://schemas.microsoft.com/office/drawing/2014/main" id="{20CADE62-9B7A-886D-FB5A-361FB7A73863}"/>
              </a:ext>
            </a:extLst>
          </p:cNvPr>
          <p:cNvSpPr/>
          <p:nvPr userDrawn="1"/>
        </p:nvSpPr>
        <p:spPr>
          <a:xfrm>
            <a:off x="0" y="-31747"/>
            <a:ext cx="12192000" cy="140255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A89DBEC-7BD3-41D1-B6F0-0FBCD9F31C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7" y="114002"/>
            <a:ext cx="10682773" cy="1180245"/>
          </a:xfrm>
          <a:prstGeom prst="rect">
            <a:avLst/>
          </a:prstGeom>
        </p:spPr>
        <p:txBody>
          <a:bodyPr lIns="72000" tIns="180000" rIns="0"/>
          <a:lstStyle>
            <a:lvl1pPr>
              <a:defRPr sz="3500" b="1">
                <a:solidFill>
                  <a:schemeClr val="bg2"/>
                </a:solidFill>
              </a:defRPr>
            </a:lvl1pPr>
          </a:lstStyle>
          <a:p>
            <a:r>
              <a:rPr lang="ru-RU" dirty="0"/>
              <a:t>ЗАГОЛОВОК </a:t>
            </a:r>
            <a:br>
              <a:rPr lang="ru-RU" dirty="0"/>
            </a:br>
            <a:r>
              <a:rPr lang="ru-RU" dirty="0"/>
              <a:t>В ВИДЕ ВОПРОСА</a:t>
            </a:r>
          </a:p>
        </p:txBody>
      </p:sp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B2E3D1EA-AB12-3CDD-5408-05C3720A2B0F}"/>
              </a:ext>
            </a:extLst>
          </p:cNvPr>
          <p:cNvSpPr txBox="1">
            <a:spLocks/>
          </p:cNvSpPr>
          <p:nvPr userDrawn="1"/>
        </p:nvSpPr>
        <p:spPr>
          <a:xfrm>
            <a:off x="8806769" y="-498286"/>
            <a:ext cx="1781299" cy="2052637"/>
          </a:xfrm>
          <a:prstGeom prst="rect">
            <a:avLst/>
          </a:prstGeom>
        </p:spPr>
        <p:txBody>
          <a:bodyPr lIns="72000" tIns="180000" rIns="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5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6500" dirty="0">
                <a:solidFill>
                  <a:schemeClr val="bg1"/>
                </a:solidFill>
              </a:rPr>
              <a:t>?</a:t>
            </a:r>
          </a:p>
        </p:txBody>
      </p:sp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66BDC515-55D3-DBA3-EB16-385AD1A7556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69134" y="535493"/>
            <a:ext cx="809394" cy="313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4657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469">
          <p15:clr>
            <a:srgbClr val="FBAE40"/>
          </p15:clr>
        </p15:guide>
        <p15:guide id="2" pos="211">
          <p15:clr>
            <a:srgbClr val="FBAE40"/>
          </p15:clr>
        </p15:guide>
        <p15:guide id="3" orient="horz" pos="164">
          <p15:clr>
            <a:srgbClr val="FBAE40"/>
          </p15:clr>
        </p15:guide>
        <p15:guide id="4" orient="horz" pos="4156">
          <p15:clr>
            <a:srgbClr val="FBAE40"/>
          </p15:clr>
        </p15:guide>
        <p15:guide id="5" pos="325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Обложк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9177764F-4C6D-4699-BE54-D2025893B8A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068655" y="0"/>
            <a:ext cx="9123346" cy="685800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85878DE-DD9D-498B-B5FC-070262E53D6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322835" y="801492"/>
            <a:ext cx="3029377" cy="1159509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941E3CF-D41C-4F1E-B911-9962D848516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02831"/>
            <a:ext cx="10515600" cy="1939925"/>
          </a:xfrm>
          <a:prstGeom prst="rect">
            <a:avLst/>
          </a:prstGeom>
        </p:spPr>
        <p:txBody>
          <a:bodyPr lIns="0" tIns="0" rIns="0" bIns="0"/>
          <a:lstStyle>
            <a:lvl1pPr>
              <a:defRPr lang="ru-RU" sz="6600" b="1"/>
            </a:lvl1pPr>
          </a:lstStyle>
          <a:p>
            <a:pPr marL="0" lvl="0">
              <a:lnSpc>
                <a:spcPts val="6700"/>
              </a:lnSpc>
            </a:pPr>
            <a:r>
              <a:rPr lang="ru-RU" dirty="0"/>
              <a:t>НАЗВАНИЕ ПРЕЗЕНТАЦИИ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C870E425-DBBE-422B-96B5-ADC710C263D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4712" y="5632961"/>
            <a:ext cx="6910387" cy="701709"/>
          </a:xfrm>
          <a:prstGeom prst="rect">
            <a:avLst/>
          </a:prstGeom>
        </p:spPr>
        <p:txBody>
          <a:bodyPr lIns="0" tIns="0" rIns="0" bIns="0" anchor="t" anchorCtr="0"/>
          <a:lstStyle>
            <a:lvl1pPr>
              <a:defRPr lang="ru-RU" sz="3600" b="1" smtClean="0">
                <a:latin typeface="Wix Madefor Display ExtraBold" panose="020B0503020203020203" pitchFamily="34" charset="-52"/>
                <a:ea typeface="+mj-ea"/>
                <a:cs typeface="Wix Madefor Display ExtraBold" panose="020B0503020203020203" pitchFamily="34" charset="-52"/>
              </a:defRPr>
            </a:lvl1pPr>
            <a:lvl2pPr>
              <a:defRPr lang="ru-RU" sz="1800" smtClean="0"/>
            </a:lvl2pPr>
            <a:lvl3pPr>
              <a:defRPr lang="ru-RU" sz="1800" smtClean="0"/>
            </a:lvl3pPr>
            <a:lvl4pPr>
              <a:defRPr lang="ru-RU" smtClean="0"/>
            </a:lvl4pPr>
            <a:lvl5pPr>
              <a:defRPr lang="ru-RU"/>
            </a:lvl5pPr>
          </a:lstStyle>
          <a:p>
            <a:pPr marL="0" lvl="0">
              <a:lnSpc>
                <a:spcPct val="100000"/>
              </a:lnSpc>
              <a:spcBef>
                <a:spcPct val="0"/>
              </a:spcBef>
              <a:buNone/>
            </a:pPr>
            <a:r>
              <a:rPr lang="ru-RU" dirty="0"/>
              <a:t>ГОД ИЛИ ДЕСКРИПТОР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63E3C34-51C1-4CB4-8348-09E08CFA7BA3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1231" y="796534"/>
            <a:ext cx="2230455" cy="480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829402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51" userDrawn="1">
          <p15:clr>
            <a:srgbClr val="FBAE40"/>
          </p15:clr>
        </p15:guide>
      </p15:sldGuideLst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Текстовый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0">
            <a:extLst>
              <a:ext uri="{FF2B5EF4-FFF2-40B4-BE49-F238E27FC236}">
                <a16:creationId xmlns:a16="http://schemas.microsoft.com/office/drawing/2014/main" id="{20CADE62-9B7A-886D-FB5A-361FB7A73863}"/>
              </a:ext>
            </a:extLst>
          </p:cNvPr>
          <p:cNvSpPr/>
          <p:nvPr userDrawn="1"/>
        </p:nvSpPr>
        <p:spPr>
          <a:xfrm>
            <a:off x="0" y="-31747"/>
            <a:ext cx="12192000" cy="140255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B2E3D1EA-AB12-3CDD-5408-05C3720A2B0F}"/>
              </a:ext>
            </a:extLst>
          </p:cNvPr>
          <p:cNvSpPr txBox="1">
            <a:spLocks/>
          </p:cNvSpPr>
          <p:nvPr userDrawn="1"/>
        </p:nvSpPr>
        <p:spPr>
          <a:xfrm>
            <a:off x="8806769" y="-498286"/>
            <a:ext cx="1781299" cy="2052637"/>
          </a:xfrm>
          <a:prstGeom prst="rect">
            <a:avLst/>
          </a:prstGeom>
        </p:spPr>
        <p:txBody>
          <a:bodyPr lIns="72000" tIns="180000" rIns="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5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6500" dirty="0">
                <a:solidFill>
                  <a:schemeClr val="bg1"/>
                </a:solidFill>
              </a:rPr>
              <a:t>?</a:t>
            </a:r>
          </a:p>
        </p:txBody>
      </p:sp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66BDC515-55D3-DBA3-EB16-385AD1A7556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69134" y="535493"/>
            <a:ext cx="809394" cy="313314"/>
          </a:xfrm>
          <a:prstGeom prst="rect">
            <a:avLst/>
          </a:prstGeom>
        </p:spPr>
      </p:pic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0CE9D891-2811-4564-B017-2C48569985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7" y="114002"/>
            <a:ext cx="10682773" cy="1180245"/>
          </a:xfrm>
          <a:prstGeom prst="rect">
            <a:avLst/>
          </a:prstGeom>
        </p:spPr>
        <p:txBody>
          <a:bodyPr lIns="72000" tIns="180000" rIns="0"/>
          <a:lstStyle>
            <a:lvl1pPr>
              <a:defRPr sz="3500" b="1">
                <a:solidFill>
                  <a:schemeClr val="bg2"/>
                </a:solidFill>
              </a:defRPr>
            </a:lvl1pPr>
          </a:lstStyle>
          <a:p>
            <a:r>
              <a:rPr lang="ru-RU" dirty="0"/>
              <a:t>ЗАГОЛОВОК </a:t>
            </a:r>
            <a:br>
              <a:rPr lang="ru-RU" dirty="0"/>
            </a:br>
            <a:r>
              <a:rPr lang="ru-RU" dirty="0"/>
              <a:t>В ВИДЕ ВОПРОСА</a:t>
            </a:r>
          </a:p>
        </p:txBody>
      </p:sp>
    </p:spTree>
    <p:extLst>
      <p:ext uri="{BB962C8B-B14F-4D97-AF65-F5344CB8AC3E}">
        <p14:creationId xmlns:p14="http://schemas.microsoft.com/office/powerpoint/2010/main" val="343712116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469">
          <p15:clr>
            <a:srgbClr val="FBAE40"/>
          </p15:clr>
        </p15:guide>
        <p15:guide id="2" pos="211">
          <p15:clr>
            <a:srgbClr val="FBAE40"/>
          </p15:clr>
        </p15:guide>
        <p15:guide id="3" orient="horz" pos="164">
          <p15:clr>
            <a:srgbClr val="FBAE40"/>
          </p15:clr>
        </p15:guide>
        <p15:guide id="4" orient="horz" pos="4156">
          <p15:clr>
            <a:srgbClr val="FBAE40"/>
          </p15:clr>
        </p15:guide>
        <p15:guide id="5" pos="325">
          <p15:clr>
            <a:srgbClr val="FBAE40"/>
          </p15:clr>
        </p15:guide>
      </p15:sldGuideLst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Текстовый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0">
            <a:extLst>
              <a:ext uri="{FF2B5EF4-FFF2-40B4-BE49-F238E27FC236}">
                <a16:creationId xmlns:a16="http://schemas.microsoft.com/office/drawing/2014/main" id="{20CADE62-9B7A-886D-FB5A-361FB7A73863}"/>
              </a:ext>
            </a:extLst>
          </p:cNvPr>
          <p:cNvSpPr/>
          <p:nvPr userDrawn="1"/>
        </p:nvSpPr>
        <p:spPr>
          <a:xfrm>
            <a:off x="0" y="-31747"/>
            <a:ext cx="12192000" cy="140255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B2E3D1EA-AB12-3CDD-5408-05C3720A2B0F}"/>
              </a:ext>
            </a:extLst>
          </p:cNvPr>
          <p:cNvSpPr txBox="1">
            <a:spLocks/>
          </p:cNvSpPr>
          <p:nvPr userDrawn="1"/>
        </p:nvSpPr>
        <p:spPr>
          <a:xfrm>
            <a:off x="8806769" y="-498286"/>
            <a:ext cx="1781299" cy="2052637"/>
          </a:xfrm>
          <a:prstGeom prst="rect">
            <a:avLst/>
          </a:prstGeom>
        </p:spPr>
        <p:txBody>
          <a:bodyPr lIns="72000" tIns="180000" rIns="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5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6500" dirty="0">
                <a:solidFill>
                  <a:schemeClr val="bg1"/>
                </a:solidFill>
              </a:rPr>
              <a:t>?</a:t>
            </a:r>
          </a:p>
        </p:txBody>
      </p:sp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66BDC515-55D3-DBA3-EB16-385AD1A7556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69134" y="535493"/>
            <a:ext cx="809394" cy="313314"/>
          </a:xfrm>
          <a:prstGeom prst="rect">
            <a:avLst/>
          </a:prstGeom>
        </p:spPr>
      </p:pic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2DA6232F-3A0D-41DA-B820-4E927896970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7" y="114002"/>
            <a:ext cx="10682773" cy="1180245"/>
          </a:xfrm>
          <a:prstGeom prst="rect">
            <a:avLst/>
          </a:prstGeom>
        </p:spPr>
        <p:txBody>
          <a:bodyPr lIns="72000" tIns="180000" rIns="0"/>
          <a:lstStyle>
            <a:lvl1pPr>
              <a:defRPr sz="3500" b="1">
                <a:solidFill>
                  <a:schemeClr val="bg2"/>
                </a:solidFill>
              </a:defRPr>
            </a:lvl1pPr>
          </a:lstStyle>
          <a:p>
            <a:r>
              <a:rPr lang="ru-RU" dirty="0"/>
              <a:t>ЗАГОЛОВОК </a:t>
            </a:r>
            <a:br>
              <a:rPr lang="ru-RU" dirty="0"/>
            </a:br>
            <a:r>
              <a:rPr lang="ru-RU" dirty="0"/>
              <a:t>В ВИДЕ ВОПРОСА</a:t>
            </a:r>
          </a:p>
        </p:txBody>
      </p:sp>
    </p:spTree>
    <p:extLst>
      <p:ext uri="{BB962C8B-B14F-4D97-AF65-F5344CB8AC3E}">
        <p14:creationId xmlns:p14="http://schemas.microsoft.com/office/powerpoint/2010/main" val="21486406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469">
          <p15:clr>
            <a:srgbClr val="FBAE40"/>
          </p15:clr>
        </p15:guide>
        <p15:guide id="2" pos="211">
          <p15:clr>
            <a:srgbClr val="FBAE40"/>
          </p15:clr>
        </p15:guide>
        <p15:guide id="3" orient="horz" pos="164">
          <p15:clr>
            <a:srgbClr val="FBAE40"/>
          </p15:clr>
        </p15:guide>
        <p15:guide id="4" orient="horz" pos="4156">
          <p15:clr>
            <a:srgbClr val="FBAE40"/>
          </p15:clr>
        </p15:guide>
        <p15:guide id="5" pos="325">
          <p15:clr>
            <a:srgbClr val="FBAE40"/>
          </p15:clr>
        </p15:guide>
      </p15:sldGuideLst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Текстовый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0">
            <a:extLst>
              <a:ext uri="{FF2B5EF4-FFF2-40B4-BE49-F238E27FC236}">
                <a16:creationId xmlns:a16="http://schemas.microsoft.com/office/drawing/2014/main" id="{20CADE62-9B7A-886D-FB5A-361FB7A73863}"/>
              </a:ext>
            </a:extLst>
          </p:cNvPr>
          <p:cNvSpPr/>
          <p:nvPr userDrawn="1"/>
        </p:nvSpPr>
        <p:spPr>
          <a:xfrm>
            <a:off x="0" y="-31747"/>
            <a:ext cx="12192000" cy="140255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B2E3D1EA-AB12-3CDD-5408-05C3720A2B0F}"/>
              </a:ext>
            </a:extLst>
          </p:cNvPr>
          <p:cNvSpPr txBox="1">
            <a:spLocks/>
          </p:cNvSpPr>
          <p:nvPr userDrawn="1"/>
        </p:nvSpPr>
        <p:spPr>
          <a:xfrm>
            <a:off x="8806769" y="-498286"/>
            <a:ext cx="1781299" cy="2052637"/>
          </a:xfrm>
          <a:prstGeom prst="rect">
            <a:avLst/>
          </a:prstGeom>
        </p:spPr>
        <p:txBody>
          <a:bodyPr lIns="72000" tIns="180000" rIns="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5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6500" dirty="0">
                <a:solidFill>
                  <a:schemeClr val="bg1"/>
                </a:solidFill>
              </a:rPr>
              <a:t>?</a:t>
            </a:r>
          </a:p>
        </p:txBody>
      </p:sp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66BDC515-55D3-DBA3-EB16-385AD1A7556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69134" y="535493"/>
            <a:ext cx="809394" cy="313314"/>
          </a:xfrm>
          <a:prstGeom prst="rect">
            <a:avLst/>
          </a:prstGeom>
        </p:spPr>
      </p:pic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55A1A757-A529-477A-8A37-17937E5C38F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7" y="114002"/>
            <a:ext cx="10682773" cy="1180245"/>
          </a:xfrm>
          <a:prstGeom prst="rect">
            <a:avLst/>
          </a:prstGeom>
        </p:spPr>
        <p:txBody>
          <a:bodyPr lIns="72000" tIns="180000" rIns="0"/>
          <a:lstStyle>
            <a:lvl1pPr>
              <a:defRPr sz="3500" b="1">
                <a:solidFill>
                  <a:schemeClr val="bg2"/>
                </a:solidFill>
              </a:defRPr>
            </a:lvl1pPr>
          </a:lstStyle>
          <a:p>
            <a:r>
              <a:rPr lang="ru-RU" dirty="0"/>
              <a:t>ЗАГОЛОВОК </a:t>
            </a:r>
            <a:br>
              <a:rPr lang="ru-RU" dirty="0"/>
            </a:br>
            <a:r>
              <a:rPr lang="ru-RU" dirty="0"/>
              <a:t>В ВИДЕ ВОПРОСА</a:t>
            </a:r>
          </a:p>
        </p:txBody>
      </p:sp>
    </p:spTree>
    <p:extLst>
      <p:ext uri="{BB962C8B-B14F-4D97-AF65-F5344CB8AC3E}">
        <p14:creationId xmlns:p14="http://schemas.microsoft.com/office/powerpoint/2010/main" val="21082423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469">
          <p15:clr>
            <a:srgbClr val="FBAE40"/>
          </p15:clr>
        </p15:guide>
        <p15:guide id="2" pos="211">
          <p15:clr>
            <a:srgbClr val="FBAE40"/>
          </p15:clr>
        </p15:guide>
        <p15:guide id="3" orient="horz" pos="164">
          <p15:clr>
            <a:srgbClr val="FBAE40"/>
          </p15:clr>
        </p15:guide>
        <p15:guide id="4" orient="horz" pos="4156">
          <p15:clr>
            <a:srgbClr val="FBAE40"/>
          </p15:clr>
        </p15:guide>
        <p15:guide id="5" pos="325">
          <p15:clr>
            <a:srgbClr val="FBAE40"/>
          </p15:clr>
        </p15:guide>
      </p15:sldGuideLst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екстовый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18">
            <a:extLst>
              <a:ext uri="{FF2B5EF4-FFF2-40B4-BE49-F238E27FC236}">
                <a16:creationId xmlns:a16="http://schemas.microsoft.com/office/drawing/2014/main" id="{7B54554C-2C86-0CA8-81A6-CE2648F28A92}"/>
              </a:ext>
            </a:extLst>
          </p:cNvPr>
          <p:cNvSpPr/>
          <p:nvPr userDrawn="1"/>
        </p:nvSpPr>
        <p:spPr>
          <a:xfrm>
            <a:off x="0" y="-10768"/>
            <a:ext cx="12192000" cy="1402556"/>
          </a:xfrm>
          <a:prstGeom prst="rect">
            <a:avLst/>
          </a:prstGeom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A89DBEC-7BD3-41D1-B6F0-0FBCD9F31C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7" y="19598"/>
            <a:ext cx="10835023" cy="1324800"/>
          </a:xfrm>
          <a:prstGeom prst="rect">
            <a:avLst/>
          </a:prstGeom>
        </p:spPr>
        <p:txBody>
          <a:bodyPr lIns="72000" tIns="180000" rIns="0"/>
          <a:lstStyle>
            <a:lvl1pPr>
              <a:defRPr sz="4000" b="1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ЗАГОЛОВОК</a:t>
            </a:r>
            <a:br>
              <a:rPr lang="ru-RU" dirty="0"/>
            </a:br>
            <a:r>
              <a:rPr lang="ru-RU" dirty="0"/>
              <a:t>В 2 СТРОКИ</a:t>
            </a:r>
          </a:p>
        </p:txBody>
      </p:sp>
      <p:sp>
        <p:nvSpPr>
          <p:cNvPr id="8" name="Текст 7">
            <a:extLst>
              <a:ext uri="{FF2B5EF4-FFF2-40B4-BE49-F238E27FC236}">
                <a16:creationId xmlns:a16="http://schemas.microsoft.com/office/drawing/2014/main" id="{1E93D37F-1513-4646-A8AF-24CFCCFF862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15938" y="1977062"/>
            <a:ext cx="11322050" cy="600364"/>
          </a:xfrm>
          <a:prstGeom prst="rect">
            <a:avLst/>
          </a:prstGeom>
        </p:spPr>
        <p:txBody>
          <a:bodyPr lIns="72000" rIns="72000"/>
          <a:lstStyle>
            <a:lvl1pPr marL="0" indent="0">
              <a:buFontTx/>
              <a:buNone/>
              <a:defRPr sz="2600" b="0">
                <a:solidFill>
                  <a:schemeClr val="tx1"/>
                </a:solidFill>
                <a:latin typeface="Wix Madefor Display ExtraBold" panose="020B0503020203020203" pitchFamily="34" charset="-52"/>
                <a:cs typeface="Wix Madefor Display ExtraBold" panose="020B0503020203020203" pitchFamily="34" charset="-52"/>
              </a:defRPr>
            </a:lvl1pPr>
            <a:lvl2pPr marL="457200" indent="0">
              <a:buFontTx/>
              <a:buNone/>
              <a:defRPr>
                <a:solidFill>
                  <a:schemeClr val="accent6"/>
                </a:solidFill>
              </a:defRPr>
            </a:lvl2pPr>
            <a:lvl3pPr marL="914400" indent="0">
              <a:buFontTx/>
              <a:buNone/>
              <a:defRPr>
                <a:solidFill>
                  <a:schemeClr val="accent6"/>
                </a:solidFill>
              </a:defRPr>
            </a:lvl3pPr>
            <a:lvl4pPr marL="1371600" indent="0">
              <a:buFontTx/>
              <a:buNone/>
              <a:defRPr>
                <a:solidFill>
                  <a:schemeClr val="accent6"/>
                </a:solidFill>
              </a:defRPr>
            </a:lvl4pPr>
            <a:lvl5pPr marL="1828800" indent="0">
              <a:buFontTx/>
              <a:buNone/>
              <a:defRPr>
                <a:solidFill>
                  <a:schemeClr val="accent6"/>
                </a:solidFill>
              </a:defRPr>
            </a:lvl5pPr>
          </a:lstStyle>
          <a:p>
            <a:pPr lvl="0"/>
            <a:r>
              <a:rPr lang="ru-RU" dirty="0"/>
              <a:t>ПОДЗАГОЛОВОК</a:t>
            </a:r>
          </a:p>
        </p:txBody>
      </p:sp>
      <p:sp>
        <p:nvSpPr>
          <p:cNvPr id="11" name="Текст 10">
            <a:extLst>
              <a:ext uri="{FF2B5EF4-FFF2-40B4-BE49-F238E27FC236}">
                <a16:creationId xmlns:a16="http://schemas.microsoft.com/office/drawing/2014/main" id="{4425416A-0209-42BF-8651-BBBC91C7F20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41040" y="2946629"/>
            <a:ext cx="5458162" cy="325119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1500"/>
              </a:spcBef>
              <a:buNone/>
              <a:defRPr sz="13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ru-RU" dirty="0"/>
              <a:t>Финансовая стабильность в условиях ужесточения ДКП</a:t>
            </a:r>
          </a:p>
          <a:p>
            <a:pPr lvl="0"/>
            <a:r>
              <a:rPr lang="ru-RU" dirty="0"/>
              <a:t>Усиление конкуренции после передела рынка, борьба за: клиентов, кадры, условия</a:t>
            </a:r>
          </a:p>
          <a:p>
            <a:pPr lvl="0"/>
            <a:r>
              <a:rPr lang="ru-RU" dirty="0"/>
              <a:t>Рост ФСК: Партнёрства </a:t>
            </a:r>
            <a:r>
              <a:rPr lang="ru-RU" dirty="0" err="1"/>
              <a:t>вендеров</a:t>
            </a:r>
            <a:r>
              <a:rPr lang="ru-RU" dirty="0"/>
              <a:t> и дистрибьюторов (</a:t>
            </a:r>
            <a:r>
              <a:rPr lang="ru-RU" dirty="0" err="1"/>
              <a:t>Chint</a:t>
            </a:r>
            <a:r>
              <a:rPr lang="ru-RU" dirty="0"/>
              <a:t> и РС, КЭАЗ и ЭТМ), создание СТМ</a:t>
            </a:r>
          </a:p>
          <a:p>
            <a:pPr lvl="0"/>
            <a:r>
              <a:rPr lang="ru-RU" dirty="0"/>
              <a:t>Внедрение стратегии CX в корпоративную культуру</a:t>
            </a:r>
          </a:p>
          <a:p>
            <a:pPr lvl="0"/>
            <a:r>
              <a:rPr lang="ru-RU" dirty="0"/>
              <a:t>Создание системы проектных продаж</a:t>
            </a:r>
          </a:p>
          <a:p>
            <a:pPr lvl="0"/>
            <a:r>
              <a:rPr lang="ru-RU" dirty="0"/>
              <a:t>Переход Е-СОМ к новой модели рынка: МП + </a:t>
            </a:r>
            <a:r>
              <a:rPr lang="ru-RU" dirty="0" err="1"/>
              <a:t>Омниканальные</a:t>
            </a:r>
            <a:r>
              <a:rPr lang="ru-RU" dirty="0"/>
              <a:t> ретейлеры + Брендовые магазины. С постоянно возрастающими затратами (комиссии и логистика) по МП.</a:t>
            </a:r>
          </a:p>
          <a:p>
            <a:pPr lvl="0"/>
            <a:r>
              <a:rPr lang="ru-RU" dirty="0"/>
              <a:t>Инженерный сервис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335DBBE7-B6FE-46B1-965C-7B355E207B4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688809" y="2946629"/>
            <a:ext cx="4662152" cy="3244850"/>
          </a:xfrm>
          <a:prstGeom prst="rect">
            <a:avLst/>
          </a:prstGeom>
        </p:spPr>
        <p:txBody>
          <a:bodyPr/>
          <a:lstStyle>
            <a:lvl1pPr>
              <a:defRPr lang="ru-RU" sz="1300" dirty="0"/>
            </a:lvl1pPr>
          </a:lstStyle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Бренд: Низкий уровень доверия к бренду в ВЦС у специализированных ЦКГ и конечных заказчиков​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Инновации/ R&amp;D: Отсутствие европейских конкурентов в ВЦС с комплексным предложением и ПО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Развитие AI, в том числе генеративных языковых моделей 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Обеспечение устойчивости производственной системы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Дефицит квалифицированных кадров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Рост инфляции в услугах ( в т.ч. логистических) и зарплатах</a:t>
            </a:r>
          </a:p>
        </p:txBody>
      </p:sp>
      <p:pic>
        <p:nvPicPr>
          <p:cNvPr id="6" name="Рисунок 4">
            <a:extLst>
              <a:ext uri="{FF2B5EF4-FFF2-40B4-BE49-F238E27FC236}">
                <a16:creationId xmlns:a16="http://schemas.microsoft.com/office/drawing/2014/main" id="{DEDA1E85-9F4A-62DF-1289-FBB07A3AEC7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63224" y="535493"/>
            <a:ext cx="821215" cy="313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035046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469" userDrawn="1">
          <p15:clr>
            <a:srgbClr val="FBAE40"/>
          </p15:clr>
        </p15:guide>
        <p15:guide id="2" pos="211" userDrawn="1">
          <p15:clr>
            <a:srgbClr val="FBAE40"/>
          </p15:clr>
        </p15:guide>
        <p15:guide id="3" orient="horz" pos="436" userDrawn="1">
          <p15:clr>
            <a:srgbClr val="FBAE40"/>
          </p15:clr>
        </p15:guide>
        <p15:guide id="4" orient="horz" pos="4156" userDrawn="1">
          <p15:clr>
            <a:srgbClr val="FBAE40"/>
          </p15:clr>
        </p15:guide>
        <p15:guide id="5" pos="325" userDrawn="1">
          <p15:clr>
            <a:srgbClr val="FBAE40"/>
          </p15:clr>
        </p15:guide>
      </p15:sldGuideLst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Текстовый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18">
            <a:extLst>
              <a:ext uri="{FF2B5EF4-FFF2-40B4-BE49-F238E27FC236}">
                <a16:creationId xmlns:a16="http://schemas.microsoft.com/office/drawing/2014/main" id="{7B54554C-2C86-0CA8-81A6-CE2648F28A92}"/>
              </a:ext>
            </a:extLst>
          </p:cNvPr>
          <p:cNvSpPr/>
          <p:nvPr userDrawn="1"/>
        </p:nvSpPr>
        <p:spPr>
          <a:xfrm>
            <a:off x="0" y="-10768"/>
            <a:ext cx="12192000" cy="1402556"/>
          </a:xfrm>
          <a:prstGeom prst="rect">
            <a:avLst/>
          </a:prstGeom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8" name="Текст 7">
            <a:extLst>
              <a:ext uri="{FF2B5EF4-FFF2-40B4-BE49-F238E27FC236}">
                <a16:creationId xmlns:a16="http://schemas.microsoft.com/office/drawing/2014/main" id="{1E93D37F-1513-4646-A8AF-24CFCCFF862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15938" y="1977062"/>
            <a:ext cx="11322050" cy="600364"/>
          </a:xfrm>
          <a:prstGeom prst="rect">
            <a:avLst/>
          </a:prstGeom>
        </p:spPr>
        <p:txBody>
          <a:bodyPr lIns="72000" rIns="72000"/>
          <a:lstStyle>
            <a:lvl1pPr marL="0" indent="0">
              <a:buFontTx/>
              <a:buNone/>
              <a:defRPr sz="2600" b="0">
                <a:solidFill>
                  <a:schemeClr val="tx1"/>
                </a:solidFill>
                <a:latin typeface="Wix Madefor Display ExtraBold" panose="020B0503020203020203" pitchFamily="34" charset="-52"/>
                <a:cs typeface="Wix Madefor Display ExtraBold" panose="020B0503020203020203" pitchFamily="34" charset="-52"/>
              </a:defRPr>
            </a:lvl1pPr>
            <a:lvl2pPr marL="457200" indent="0">
              <a:buFontTx/>
              <a:buNone/>
              <a:defRPr>
                <a:solidFill>
                  <a:schemeClr val="accent6"/>
                </a:solidFill>
              </a:defRPr>
            </a:lvl2pPr>
            <a:lvl3pPr marL="914400" indent="0">
              <a:buFontTx/>
              <a:buNone/>
              <a:defRPr>
                <a:solidFill>
                  <a:schemeClr val="accent6"/>
                </a:solidFill>
              </a:defRPr>
            </a:lvl3pPr>
            <a:lvl4pPr marL="1371600" indent="0">
              <a:buFontTx/>
              <a:buNone/>
              <a:defRPr>
                <a:solidFill>
                  <a:schemeClr val="accent6"/>
                </a:solidFill>
              </a:defRPr>
            </a:lvl4pPr>
            <a:lvl5pPr marL="1828800" indent="0">
              <a:buFontTx/>
              <a:buNone/>
              <a:defRPr>
                <a:solidFill>
                  <a:schemeClr val="accent6"/>
                </a:solidFill>
              </a:defRPr>
            </a:lvl5pPr>
          </a:lstStyle>
          <a:p>
            <a:pPr lvl="0"/>
            <a:r>
              <a:rPr lang="ru-RU" dirty="0"/>
              <a:t>ПОДЗАГОЛОВОК</a:t>
            </a:r>
          </a:p>
        </p:txBody>
      </p:sp>
      <p:sp>
        <p:nvSpPr>
          <p:cNvPr id="11" name="Текст 10">
            <a:extLst>
              <a:ext uri="{FF2B5EF4-FFF2-40B4-BE49-F238E27FC236}">
                <a16:creationId xmlns:a16="http://schemas.microsoft.com/office/drawing/2014/main" id="{4425416A-0209-42BF-8651-BBBC91C7F20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41040" y="2946629"/>
            <a:ext cx="5458162" cy="325119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1500"/>
              </a:spcBef>
              <a:buNone/>
              <a:defRPr sz="13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ru-RU" dirty="0"/>
              <a:t>Финансовая стабильность в условиях ужесточения ДКП</a:t>
            </a:r>
          </a:p>
          <a:p>
            <a:pPr lvl="0"/>
            <a:r>
              <a:rPr lang="ru-RU" dirty="0"/>
              <a:t>Усиление конкуренции после передела рынка, борьба за: клиентов, кадры, условия</a:t>
            </a:r>
          </a:p>
          <a:p>
            <a:pPr lvl="0"/>
            <a:r>
              <a:rPr lang="ru-RU" dirty="0"/>
              <a:t>Рост ФСК: Партнёрства </a:t>
            </a:r>
            <a:r>
              <a:rPr lang="ru-RU" dirty="0" err="1"/>
              <a:t>вендеров</a:t>
            </a:r>
            <a:r>
              <a:rPr lang="ru-RU" dirty="0"/>
              <a:t> и дистрибьюторов (</a:t>
            </a:r>
            <a:r>
              <a:rPr lang="ru-RU" dirty="0" err="1"/>
              <a:t>Chint</a:t>
            </a:r>
            <a:r>
              <a:rPr lang="ru-RU" dirty="0"/>
              <a:t> и РС, КЭАЗ и ЭТМ), создание СТМ</a:t>
            </a:r>
          </a:p>
          <a:p>
            <a:pPr lvl="0"/>
            <a:r>
              <a:rPr lang="ru-RU" dirty="0"/>
              <a:t>Внедрение стратегии CX в корпоративную культуру</a:t>
            </a:r>
          </a:p>
          <a:p>
            <a:pPr lvl="0"/>
            <a:r>
              <a:rPr lang="ru-RU" dirty="0"/>
              <a:t>Создание системы проектных продаж</a:t>
            </a:r>
          </a:p>
          <a:p>
            <a:pPr lvl="0"/>
            <a:r>
              <a:rPr lang="ru-RU" dirty="0"/>
              <a:t>Переход Е-СОМ к новой модели рынка: МП + </a:t>
            </a:r>
            <a:r>
              <a:rPr lang="ru-RU" dirty="0" err="1"/>
              <a:t>Омниканальные</a:t>
            </a:r>
            <a:r>
              <a:rPr lang="ru-RU" dirty="0"/>
              <a:t> ретейлеры + Брендовые магазины. С постоянно возрастающими затратами (комиссии и логистика) по МП.</a:t>
            </a:r>
          </a:p>
          <a:p>
            <a:pPr lvl="0"/>
            <a:r>
              <a:rPr lang="ru-RU" dirty="0"/>
              <a:t>Инженерный сервис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335DBBE7-B6FE-46B1-965C-7B355E207B4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688809" y="2946629"/>
            <a:ext cx="4662152" cy="2785978"/>
          </a:xfrm>
          <a:prstGeom prst="rect">
            <a:avLst/>
          </a:prstGeom>
        </p:spPr>
        <p:txBody>
          <a:bodyPr/>
          <a:lstStyle>
            <a:lvl1pPr>
              <a:defRPr lang="ru-RU" sz="1300" dirty="0"/>
            </a:lvl1pPr>
          </a:lstStyle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Бренд: Низкий уровень доверия к бренду в ВЦС у специализированных ЦКГ и конечных заказчиков​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Инновации/ R&amp;D: Отсутствие европейских конкурентов в ВЦС с комплексным предложением и ПО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Развитие AI, в том числе генеративных языковых моделей 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Обеспечение устойчивости производственной системы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Дефицит квалифицированных кадров</a:t>
            </a:r>
          </a:p>
        </p:txBody>
      </p:sp>
      <p:pic>
        <p:nvPicPr>
          <p:cNvPr id="6" name="Рисунок 4">
            <a:extLst>
              <a:ext uri="{FF2B5EF4-FFF2-40B4-BE49-F238E27FC236}">
                <a16:creationId xmlns:a16="http://schemas.microsoft.com/office/drawing/2014/main" id="{DEDA1E85-9F4A-62DF-1289-FBB07A3AEC7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63224" y="535493"/>
            <a:ext cx="821215" cy="313314"/>
          </a:xfrm>
          <a:prstGeom prst="rect">
            <a:avLst/>
          </a:prstGeom>
        </p:spPr>
      </p:pic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A4EC752E-26DE-46E2-A613-F3B894A724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7" y="19598"/>
            <a:ext cx="10835023" cy="1324800"/>
          </a:xfrm>
          <a:prstGeom prst="rect">
            <a:avLst/>
          </a:prstGeom>
        </p:spPr>
        <p:txBody>
          <a:bodyPr lIns="72000" tIns="180000" rIns="0"/>
          <a:lstStyle>
            <a:lvl1pPr>
              <a:defRPr sz="4000" b="1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ЗАГОЛОВОК</a:t>
            </a:r>
            <a:br>
              <a:rPr lang="ru-RU" dirty="0"/>
            </a:br>
            <a:r>
              <a:rPr lang="ru-RU" dirty="0"/>
              <a:t>В 2 СТРОКИ</a:t>
            </a:r>
          </a:p>
        </p:txBody>
      </p:sp>
    </p:spTree>
    <p:extLst>
      <p:ext uri="{BB962C8B-B14F-4D97-AF65-F5344CB8AC3E}">
        <p14:creationId xmlns:p14="http://schemas.microsoft.com/office/powerpoint/2010/main" val="220560010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469" userDrawn="1">
          <p15:clr>
            <a:srgbClr val="FBAE40"/>
          </p15:clr>
        </p15:guide>
        <p15:guide id="2" pos="211" userDrawn="1">
          <p15:clr>
            <a:srgbClr val="FBAE40"/>
          </p15:clr>
        </p15:guide>
        <p15:guide id="3" orient="horz" pos="436" userDrawn="1">
          <p15:clr>
            <a:srgbClr val="FBAE40"/>
          </p15:clr>
        </p15:guide>
        <p15:guide id="4" orient="horz" pos="4156" userDrawn="1">
          <p15:clr>
            <a:srgbClr val="FBAE40"/>
          </p15:clr>
        </p15:guide>
        <p15:guide id="5" pos="325" userDrawn="1">
          <p15:clr>
            <a:srgbClr val="FBAE40"/>
          </p15:clr>
        </p15:guide>
      </p15:sldGuideLst>
    </p:ext>
  </p:extLs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Текстовый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18">
            <a:extLst>
              <a:ext uri="{FF2B5EF4-FFF2-40B4-BE49-F238E27FC236}">
                <a16:creationId xmlns:a16="http://schemas.microsoft.com/office/drawing/2014/main" id="{7B54554C-2C86-0CA8-81A6-CE2648F28A92}"/>
              </a:ext>
            </a:extLst>
          </p:cNvPr>
          <p:cNvSpPr/>
          <p:nvPr userDrawn="1"/>
        </p:nvSpPr>
        <p:spPr>
          <a:xfrm>
            <a:off x="0" y="-10768"/>
            <a:ext cx="12192000" cy="1402556"/>
          </a:xfrm>
          <a:prstGeom prst="rect">
            <a:avLst/>
          </a:prstGeom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8" name="Текст 7">
            <a:extLst>
              <a:ext uri="{FF2B5EF4-FFF2-40B4-BE49-F238E27FC236}">
                <a16:creationId xmlns:a16="http://schemas.microsoft.com/office/drawing/2014/main" id="{1E93D37F-1513-4646-A8AF-24CFCCFF862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15938" y="1977062"/>
            <a:ext cx="11322050" cy="600364"/>
          </a:xfrm>
          <a:prstGeom prst="rect">
            <a:avLst/>
          </a:prstGeom>
        </p:spPr>
        <p:txBody>
          <a:bodyPr lIns="72000" rIns="72000"/>
          <a:lstStyle>
            <a:lvl1pPr marL="0" indent="0">
              <a:buFontTx/>
              <a:buNone/>
              <a:defRPr sz="2600" b="0">
                <a:solidFill>
                  <a:schemeClr val="tx1"/>
                </a:solidFill>
                <a:latin typeface="Wix Madefor Display ExtraBold" panose="020B0503020203020203" pitchFamily="34" charset="-52"/>
                <a:cs typeface="Wix Madefor Display ExtraBold" panose="020B0503020203020203" pitchFamily="34" charset="-52"/>
              </a:defRPr>
            </a:lvl1pPr>
            <a:lvl2pPr marL="457200" indent="0">
              <a:buFontTx/>
              <a:buNone/>
              <a:defRPr>
                <a:solidFill>
                  <a:schemeClr val="accent6"/>
                </a:solidFill>
              </a:defRPr>
            </a:lvl2pPr>
            <a:lvl3pPr marL="914400" indent="0">
              <a:buFontTx/>
              <a:buNone/>
              <a:defRPr>
                <a:solidFill>
                  <a:schemeClr val="accent6"/>
                </a:solidFill>
              </a:defRPr>
            </a:lvl3pPr>
            <a:lvl4pPr marL="1371600" indent="0">
              <a:buFontTx/>
              <a:buNone/>
              <a:defRPr>
                <a:solidFill>
                  <a:schemeClr val="accent6"/>
                </a:solidFill>
              </a:defRPr>
            </a:lvl4pPr>
            <a:lvl5pPr marL="1828800" indent="0">
              <a:buFontTx/>
              <a:buNone/>
              <a:defRPr>
                <a:solidFill>
                  <a:schemeClr val="accent6"/>
                </a:solidFill>
              </a:defRPr>
            </a:lvl5pPr>
          </a:lstStyle>
          <a:p>
            <a:pPr lvl="0"/>
            <a:r>
              <a:rPr lang="ru-RU" dirty="0"/>
              <a:t>ПОДЗАГОЛОВОК</a:t>
            </a:r>
          </a:p>
        </p:txBody>
      </p:sp>
      <p:sp>
        <p:nvSpPr>
          <p:cNvPr id="11" name="Текст 10">
            <a:extLst>
              <a:ext uri="{FF2B5EF4-FFF2-40B4-BE49-F238E27FC236}">
                <a16:creationId xmlns:a16="http://schemas.microsoft.com/office/drawing/2014/main" id="{4425416A-0209-42BF-8651-BBBC91C7F20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41040" y="2946629"/>
            <a:ext cx="5458162" cy="325119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1500"/>
              </a:spcBef>
              <a:buNone/>
              <a:defRPr sz="13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ru-RU" dirty="0"/>
              <a:t>Финансовая стабильность в условиях ужесточения ДКП</a:t>
            </a:r>
          </a:p>
          <a:p>
            <a:pPr lvl="0"/>
            <a:r>
              <a:rPr lang="ru-RU" dirty="0"/>
              <a:t>Усиление конкуренции после передела рынка, борьба за: клиентов, кадры, условия</a:t>
            </a:r>
          </a:p>
          <a:p>
            <a:pPr lvl="0"/>
            <a:r>
              <a:rPr lang="ru-RU" dirty="0"/>
              <a:t>Рост ФСК: Партнёрства </a:t>
            </a:r>
            <a:r>
              <a:rPr lang="ru-RU" dirty="0" err="1"/>
              <a:t>вендеров</a:t>
            </a:r>
            <a:r>
              <a:rPr lang="ru-RU" dirty="0"/>
              <a:t> и дистрибьюторов (</a:t>
            </a:r>
            <a:r>
              <a:rPr lang="ru-RU" dirty="0" err="1"/>
              <a:t>Chint</a:t>
            </a:r>
            <a:r>
              <a:rPr lang="ru-RU" dirty="0"/>
              <a:t> и РС, КЭАЗ и ЭТМ), создание СТМ</a:t>
            </a:r>
          </a:p>
          <a:p>
            <a:pPr lvl="0"/>
            <a:r>
              <a:rPr lang="ru-RU" dirty="0"/>
              <a:t>Внедрение стратегии CX в корпоративную культуру</a:t>
            </a:r>
          </a:p>
          <a:p>
            <a:pPr lvl="0"/>
            <a:r>
              <a:rPr lang="ru-RU" dirty="0"/>
              <a:t>Создание системы проектных продаж</a:t>
            </a:r>
          </a:p>
          <a:p>
            <a:pPr lvl="0"/>
            <a:r>
              <a:rPr lang="ru-RU" dirty="0"/>
              <a:t>Переход Е-СОМ к новой модели рынка: МП + </a:t>
            </a:r>
            <a:r>
              <a:rPr lang="ru-RU" dirty="0" err="1"/>
              <a:t>Омниканальные</a:t>
            </a:r>
            <a:r>
              <a:rPr lang="ru-RU" dirty="0"/>
              <a:t> ретейлеры + Брендовые магазины. С постоянно возрастающими затратами (комиссии и логистика) по МП.</a:t>
            </a:r>
          </a:p>
          <a:p>
            <a:pPr lvl="0"/>
            <a:r>
              <a:rPr lang="ru-RU" dirty="0"/>
              <a:t>Инженерный сервис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335DBBE7-B6FE-46B1-965C-7B355E207B4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688809" y="2946629"/>
            <a:ext cx="4662152" cy="2785978"/>
          </a:xfrm>
          <a:prstGeom prst="rect">
            <a:avLst/>
          </a:prstGeom>
        </p:spPr>
        <p:txBody>
          <a:bodyPr/>
          <a:lstStyle>
            <a:lvl1pPr>
              <a:defRPr lang="ru-RU" sz="1300" dirty="0"/>
            </a:lvl1pPr>
          </a:lstStyle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Бренд: Низкий уровень доверия к бренду в ВЦС у специализированных ЦКГ и конечных заказчиков​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Инновации/ R&amp;D: Отсутствие европейских конкурентов в ВЦС с комплексным предложением и ПО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Развитие AI, в том числе генеративных языковых моделей 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Обеспечение устойчивости производственной системы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Дефицит квалифицированных кадров</a:t>
            </a:r>
          </a:p>
        </p:txBody>
      </p:sp>
      <p:pic>
        <p:nvPicPr>
          <p:cNvPr id="6" name="Рисунок 4">
            <a:extLst>
              <a:ext uri="{FF2B5EF4-FFF2-40B4-BE49-F238E27FC236}">
                <a16:creationId xmlns:a16="http://schemas.microsoft.com/office/drawing/2014/main" id="{DEDA1E85-9F4A-62DF-1289-FBB07A3AEC7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63224" y="535493"/>
            <a:ext cx="821215" cy="313314"/>
          </a:xfrm>
          <a:prstGeom prst="rect">
            <a:avLst/>
          </a:prstGeom>
        </p:spPr>
      </p:pic>
      <p:sp>
        <p:nvSpPr>
          <p:cNvPr id="12" name="Заголовок 1">
            <a:extLst>
              <a:ext uri="{FF2B5EF4-FFF2-40B4-BE49-F238E27FC236}">
                <a16:creationId xmlns:a16="http://schemas.microsoft.com/office/drawing/2014/main" id="{02CBB372-B25B-415B-BD02-B4CB2ED3C6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7" y="19598"/>
            <a:ext cx="10835023" cy="1324800"/>
          </a:xfrm>
          <a:prstGeom prst="rect">
            <a:avLst/>
          </a:prstGeom>
        </p:spPr>
        <p:txBody>
          <a:bodyPr lIns="72000" tIns="180000" rIns="0"/>
          <a:lstStyle>
            <a:lvl1pPr>
              <a:defRPr sz="4000" b="1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ЗАГОЛОВОК</a:t>
            </a:r>
            <a:br>
              <a:rPr lang="ru-RU" dirty="0"/>
            </a:br>
            <a:r>
              <a:rPr lang="ru-RU" dirty="0"/>
              <a:t>В 2 СТРОКИ</a:t>
            </a:r>
          </a:p>
        </p:txBody>
      </p:sp>
    </p:spTree>
    <p:extLst>
      <p:ext uri="{BB962C8B-B14F-4D97-AF65-F5344CB8AC3E}">
        <p14:creationId xmlns:p14="http://schemas.microsoft.com/office/powerpoint/2010/main" val="251884781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469" userDrawn="1">
          <p15:clr>
            <a:srgbClr val="FBAE40"/>
          </p15:clr>
        </p15:guide>
        <p15:guide id="2" pos="211" userDrawn="1">
          <p15:clr>
            <a:srgbClr val="FBAE40"/>
          </p15:clr>
        </p15:guide>
        <p15:guide id="3" orient="horz" pos="436" userDrawn="1">
          <p15:clr>
            <a:srgbClr val="FBAE40"/>
          </p15:clr>
        </p15:guide>
        <p15:guide id="4" orient="horz" pos="4156" userDrawn="1">
          <p15:clr>
            <a:srgbClr val="FBAE40"/>
          </p15:clr>
        </p15:guide>
        <p15:guide id="5" pos="325" userDrawn="1">
          <p15:clr>
            <a:srgbClr val="FBAE40"/>
          </p15:clr>
        </p15:guide>
      </p15:sldGuideLst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Текстовый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18">
            <a:extLst>
              <a:ext uri="{FF2B5EF4-FFF2-40B4-BE49-F238E27FC236}">
                <a16:creationId xmlns:a16="http://schemas.microsoft.com/office/drawing/2014/main" id="{7B54554C-2C86-0CA8-81A6-CE2648F28A92}"/>
              </a:ext>
            </a:extLst>
          </p:cNvPr>
          <p:cNvSpPr/>
          <p:nvPr userDrawn="1"/>
        </p:nvSpPr>
        <p:spPr>
          <a:xfrm>
            <a:off x="0" y="-10768"/>
            <a:ext cx="12192000" cy="140255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A89DBEC-7BD3-41D1-B6F0-0FBCD9F31C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7" y="30356"/>
            <a:ext cx="10835023" cy="1324800"/>
          </a:xfrm>
          <a:prstGeom prst="rect">
            <a:avLst/>
          </a:prstGeom>
        </p:spPr>
        <p:txBody>
          <a:bodyPr lIns="72000" tIns="180000" rIns="0"/>
          <a:lstStyle>
            <a:lvl1pPr>
              <a:defRPr sz="4000" b="1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ЗАГОЛОВОК</a:t>
            </a:r>
            <a:br>
              <a:rPr lang="ru-RU" dirty="0"/>
            </a:br>
            <a:r>
              <a:rPr lang="ru-RU" dirty="0"/>
              <a:t>В 2 СТРОКИ</a:t>
            </a:r>
          </a:p>
        </p:txBody>
      </p:sp>
      <p:sp>
        <p:nvSpPr>
          <p:cNvPr id="8" name="Текст 7">
            <a:extLst>
              <a:ext uri="{FF2B5EF4-FFF2-40B4-BE49-F238E27FC236}">
                <a16:creationId xmlns:a16="http://schemas.microsoft.com/office/drawing/2014/main" id="{1E93D37F-1513-4646-A8AF-24CFCCFF862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15938" y="1977062"/>
            <a:ext cx="11322050" cy="600364"/>
          </a:xfrm>
          <a:prstGeom prst="rect">
            <a:avLst/>
          </a:prstGeom>
        </p:spPr>
        <p:txBody>
          <a:bodyPr lIns="72000" rIns="72000"/>
          <a:lstStyle>
            <a:lvl1pPr marL="0" indent="0">
              <a:buFontTx/>
              <a:buNone/>
              <a:defRPr sz="2600" b="0">
                <a:solidFill>
                  <a:schemeClr val="tx1"/>
                </a:solidFill>
                <a:latin typeface="Wix Madefor Display ExtraBold" panose="020B0503020203020203" pitchFamily="34" charset="-52"/>
                <a:cs typeface="Wix Madefor Display ExtraBold" panose="020B0503020203020203" pitchFamily="34" charset="-52"/>
              </a:defRPr>
            </a:lvl1pPr>
            <a:lvl2pPr marL="457200" indent="0">
              <a:buFontTx/>
              <a:buNone/>
              <a:defRPr>
                <a:solidFill>
                  <a:schemeClr val="accent6"/>
                </a:solidFill>
              </a:defRPr>
            </a:lvl2pPr>
            <a:lvl3pPr marL="914400" indent="0">
              <a:buFontTx/>
              <a:buNone/>
              <a:defRPr>
                <a:solidFill>
                  <a:schemeClr val="accent6"/>
                </a:solidFill>
              </a:defRPr>
            </a:lvl3pPr>
            <a:lvl4pPr marL="1371600" indent="0">
              <a:buFontTx/>
              <a:buNone/>
              <a:defRPr>
                <a:solidFill>
                  <a:schemeClr val="accent6"/>
                </a:solidFill>
              </a:defRPr>
            </a:lvl4pPr>
            <a:lvl5pPr marL="1828800" indent="0">
              <a:buFontTx/>
              <a:buNone/>
              <a:defRPr>
                <a:solidFill>
                  <a:schemeClr val="accent6"/>
                </a:solidFill>
              </a:defRPr>
            </a:lvl5pPr>
          </a:lstStyle>
          <a:p>
            <a:pPr lvl="0"/>
            <a:r>
              <a:rPr lang="ru-RU" dirty="0"/>
              <a:t>ПОДЗАГОЛОВОК</a:t>
            </a:r>
          </a:p>
        </p:txBody>
      </p:sp>
      <p:sp>
        <p:nvSpPr>
          <p:cNvPr id="11" name="Текст 10">
            <a:extLst>
              <a:ext uri="{FF2B5EF4-FFF2-40B4-BE49-F238E27FC236}">
                <a16:creationId xmlns:a16="http://schemas.microsoft.com/office/drawing/2014/main" id="{4425416A-0209-42BF-8651-BBBC91C7F20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41040" y="2946629"/>
            <a:ext cx="5458162" cy="325119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1500"/>
              </a:spcBef>
              <a:buNone/>
              <a:defRPr sz="13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ru-RU" dirty="0"/>
              <a:t>Финансовая стабильность в условиях ужесточения ДКП</a:t>
            </a:r>
          </a:p>
          <a:p>
            <a:pPr lvl="0"/>
            <a:r>
              <a:rPr lang="ru-RU" dirty="0"/>
              <a:t>Усиление конкуренции после передела рынка, борьба за: клиентов, кадры, условия</a:t>
            </a:r>
          </a:p>
          <a:p>
            <a:pPr lvl="0"/>
            <a:r>
              <a:rPr lang="ru-RU" dirty="0"/>
              <a:t>Рост ФСК: Партнёрства </a:t>
            </a:r>
            <a:r>
              <a:rPr lang="ru-RU" dirty="0" err="1"/>
              <a:t>вендеров</a:t>
            </a:r>
            <a:r>
              <a:rPr lang="ru-RU" dirty="0"/>
              <a:t> и дистрибьюторов (</a:t>
            </a:r>
            <a:r>
              <a:rPr lang="ru-RU" dirty="0" err="1"/>
              <a:t>Chint</a:t>
            </a:r>
            <a:r>
              <a:rPr lang="ru-RU" dirty="0"/>
              <a:t> и РС, КЭАЗ и ЭТМ), создание СТМ</a:t>
            </a:r>
          </a:p>
          <a:p>
            <a:pPr lvl="0"/>
            <a:r>
              <a:rPr lang="ru-RU" dirty="0"/>
              <a:t>Внедрение стратегии CX в корпоративную культуру</a:t>
            </a:r>
          </a:p>
          <a:p>
            <a:pPr lvl="0"/>
            <a:r>
              <a:rPr lang="ru-RU" dirty="0"/>
              <a:t>Создание системы проектных продаж</a:t>
            </a:r>
          </a:p>
          <a:p>
            <a:pPr lvl="0"/>
            <a:r>
              <a:rPr lang="ru-RU" dirty="0"/>
              <a:t>Переход Е-СОМ к новой модели рынка: МП + </a:t>
            </a:r>
            <a:r>
              <a:rPr lang="ru-RU" dirty="0" err="1"/>
              <a:t>Омниканальные</a:t>
            </a:r>
            <a:r>
              <a:rPr lang="ru-RU" dirty="0"/>
              <a:t> ретейлеры + Брендовые магазины. С постоянно возрастающими затратами (комиссии и логистика) по МП.</a:t>
            </a:r>
          </a:p>
          <a:p>
            <a:pPr lvl="0"/>
            <a:r>
              <a:rPr lang="ru-RU" dirty="0"/>
              <a:t>Инженерный сервис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335DBBE7-B6FE-46B1-965C-7B355E207B4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688809" y="2946629"/>
            <a:ext cx="4662152" cy="3244850"/>
          </a:xfrm>
          <a:prstGeom prst="rect">
            <a:avLst/>
          </a:prstGeom>
        </p:spPr>
        <p:txBody>
          <a:bodyPr/>
          <a:lstStyle>
            <a:lvl1pPr>
              <a:defRPr lang="ru-RU" sz="1300" dirty="0"/>
            </a:lvl1pPr>
          </a:lstStyle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Бренд: Низкий уровень доверия к бренду в ВЦС у специализированных ЦКГ и конечных заказчиков​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Инновации/ R&amp;D: Отсутствие европейских конкурентов в ВЦС с комплексным предложением и ПО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Развитие AI, в том числе генеративных языковых моделей 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Обеспечение устойчивости производственной системы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Дефицит квалифицированных кадров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Рост инфляции в услугах ( в т.ч. логистических) и зарплатах</a:t>
            </a:r>
          </a:p>
        </p:txBody>
      </p:sp>
      <p:pic>
        <p:nvPicPr>
          <p:cNvPr id="9" name="Рисунок 4">
            <a:extLst>
              <a:ext uri="{FF2B5EF4-FFF2-40B4-BE49-F238E27FC236}">
                <a16:creationId xmlns:a16="http://schemas.microsoft.com/office/drawing/2014/main" id="{EA3E8D0B-73B6-4B0B-9186-1A987F9A8F3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69134" y="535493"/>
            <a:ext cx="809394" cy="313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180993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469" userDrawn="1">
          <p15:clr>
            <a:srgbClr val="FBAE40"/>
          </p15:clr>
        </p15:guide>
        <p15:guide id="2" pos="211" userDrawn="1">
          <p15:clr>
            <a:srgbClr val="FBAE40"/>
          </p15:clr>
        </p15:guide>
        <p15:guide id="3" orient="horz" pos="436" userDrawn="1">
          <p15:clr>
            <a:srgbClr val="FBAE40"/>
          </p15:clr>
        </p15:guide>
        <p15:guide id="4" orient="horz" pos="4156" userDrawn="1">
          <p15:clr>
            <a:srgbClr val="FBAE40"/>
          </p15:clr>
        </p15:guide>
        <p15:guide id="5" pos="325" userDrawn="1">
          <p15:clr>
            <a:srgbClr val="FBAE40"/>
          </p15:clr>
        </p15:guide>
      </p15:sldGuideLst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Текстовый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18">
            <a:extLst>
              <a:ext uri="{FF2B5EF4-FFF2-40B4-BE49-F238E27FC236}">
                <a16:creationId xmlns:a16="http://schemas.microsoft.com/office/drawing/2014/main" id="{7B54554C-2C86-0CA8-81A6-CE2648F28A92}"/>
              </a:ext>
            </a:extLst>
          </p:cNvPr>
          <p:cNvSpPr/>
          <p:nvPr userDrawn="1"/>
        </p:nvSpPr>
        <p:spPr>
          <a:xfrm>
            <a:off x="0" y="-10768"/>
            <a:ext cx="12192000" cy="140255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8" name="Текст 7">
            <a:extLst>
              <a:ext uri="{FF2B5EF4-FFF2-40B4-BE49-F238E27FC236}">
                <a16:creationId xmlns:a16="http://schemas.microsoft.com/office/drawing/2014/main" id="{1E93D37F-1513-4646-A8AF-24CFCCFF862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15938" y="1977062"/>
            <a:ext cx="11322050" cy="600364"/>
          </a:xfrm>
          <a:prstGeom prst="rect">
            <a:avLst/>
          </a:prstGeom>
        </p:spPr>
        <p:txBody>
          <a:bodyPr lIns="72000" rIns="72000"/>
          <a:lstStyle>
            <a:lvl1pPr marL="0" indent="0">
              <a:buFontTx/>
              <a:buNone/>
              <a:defRPr sz="2600" b="0">
                <a:solidFill>
                  <a:schemeClr val="tx1"/>
                </a:solidFill>
                <a:latin typeface="Wix Madefor Display ExtraBold" panose="020B0503020203020203" pitchFamily="34" charset="-52"/>
                <a:cs typeface="Wix Madefor Display ExtraBold" panose="020B0503020203020203" pitchFamily="34" charset="-52"/>
              </a:defRPr>
            </a:lvl1pPr>
            <a:lvl2pPr marL="457200" indent="0">
              <a:buFontTx/>
              <a:buNone/>
              <a:defRPr>
                <a:solidFill>
                  <a:schemeClr val="accent6"/>
                </a:solidFill>
              </a:defRPr>
            </a:lvl2pPr>
            <a:lvl3pPr marL="914400" indent="0">
              <a:buFontTx/>
              <a:buNone/>
              <a:defRPr>
                <a:solidFill>
                  <a:schemeClr val="accent6"/>
                </a:solidFill>
              </a:defRPr>
            </a:lvl3pPr>
            <a:lvl4pPr marL="1371600" indent="0">
              <a:buFontTx/>
              <a:buNone/>
              <a:defRPr>
                <a:solidFill>
                  <a:schemeClr val="accent6"/>
                </a:solidFill>
              </a:defRPr>
            </a:lvl4pPr>
            <a:lvl5pPr marL="1828800" indent="0">
              <a:buFontTx/>
              <a:buNone/>
              <a:defRPr>
                <a:solidFill>
                  <a:schemeClr val="accent6"/>
                </a:solidFill>
              </a:defRPr>
            </a:lvl5pPr>
          </a:lstStyle>
          <a:p>
            <a:pPr lvl="0"/>
            <a:r>
              <a:rPr lang="ru-RU" dirty="0"/>
              <a:t>ПОДЗАГОЛОВОК</a:t>
            </a:r>
          </a:p>
        </p:txBody>
      </p:sp>
      <p:sp>
        <p:nvSpPr>
          <p:cNvPr id="11" name="Текст 10">
            <a:extLst>
              <a:ext uri="{FF2B5EF4-FFF2-40B4-BE49-F238E27FC236}">
                <a16:creationId xmlns:a16="http://schemas.microsoft.com/office/drawing/2014/main" id="{4425416A-0209-42BF-8651-BBBC91C7F20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41040" y="2946629"/>
            <a:ext cx="5458162" cy="325119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1500"/>
              </a:spcBef>
              <a:buNone/>
              <a:defRPr sz="13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ru-RU" dirty="0"/>
              <a:t>Финансовая стабильность в условиях ужесточения ДКП</a:t>
            </a:r>
          </a:p>
          <a:p>
            <a:pPr lvl="0"/>
            <a:r>
              <a:rPr lang="ru-RU" dirty="0"/>
              <a:t>Усиление конкуренции после передела рынка, борьба за: клиентов, кадры, условия</a:t>
            </a:r>
          </a:p>
          <a:p>
            <a:pPr lvl="0"/>
            <a:r>
              <a:rPr lang="ru-RU" dirty="0"/>
              <a:t>Рост ФСК: Партнёрства </a:t>
            </a:r>
            <a:r>
              <a:rPr lang="ru-RU" dirty="0" err="1"/>
              <a:t>вендеров</a:t>
            </a:r>
            <a:r>
              <a:rPr lang="ru-RU" dirty="0"/>
              <a:t> и дистрибьюторов (</a:t>
            </a:r>
            <a:r>
              <a:rPr lang="ru-RU" dirty="0" err="1"/>
              <a:t>Chint</a:t>
            </a:r>
            <a:r>
              <a:rPr lang="ru-RU" dirty="0"/>
              <a:t> и РС, КЭАЗ и ЭТМ), создание СТМ</a:t>
            </a:r>
          </a:p>
          <a:p>
            <a:pPr lvl="0"/>
            <a:r>
              <a:rPr lang="ru-RU" dirty="0"/>
              <a:t>Внедрение стратегии CX в корпоративную культуру</a:t>
            </a:r>
          </a:p>
          <a:p>
            <a:pPr lvl="0"/>
            <a:r>
              <a:rPr lang="ru-RU" dirty="0"/>
              <a:t>Создание системы проектных продаж</a:t>
            </a:r>
          </a:p>
          <a:p>
            <a:pPr lvl="0"/>
            <a:r>
              <a:rPr lang="ru-RU" dirty="0"/>
              <a:t>Переход Е-СОМ к новой модели рынка: МП + </a:t>
            </a:r>
            <a:r>
              <a:rPr lang="ru-RU" dirty="0" err="1"/>
              <a:t>Омниканальные</a:t>
            </a:r>
            <a:r>
              <a:rPr lang="ru-RU" dirty="0"/>
              <a:t> ретейлеры + Брендовые магазины. С постоянно возрастающими затратами (комиссии и логистика) по МП.</a:t>
            </a:r>
          </a:p>
          <a:p>
            <a:pPr lvl="0"/>
            <a:r>
              <a:rPr lang="ru-RU" dirty="0"/>
              <a:t>Инженерный сервис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335DBBE7-B6FE-46B1-965C-7B355E207B4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688809" y="2946629"/>
            <a:ext cx="4662152" cy="2785978"/>
          </a:xfrm>
          <a:prstGeom prst="rect">
            <a:avLst/>
          </a:prstGeom>
        </p:spPr>
        <p:txBody>
          <a:bodyPr/>
          <a:lstStyle>
            <a:lvl1pPr>
              <a:defRPr lang="ru-RU" sz="1300" dirty="0"/>
            </a:lvl1pPr>
          </a:lstStyle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Бренд: Низкий уровень доверия к бренду в ВЦС у специализированных ЦКГ и конечных заказчиков​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Инновации/ R&amp;D: Отсутствие европейских конкурентов в ВЦС с комплексным предложением и ПО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Развитие AI, в том числе генеративных языковых моделей 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Обеспечение устойчивости производственной системы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Дефицит квалифицированных кадров</a:t>
            </a:r>
          </a:p>
        </p:txBody>
      </p:sp>
      <p:pic>
        <p:nvPicPr>
          <p:cNvPr id="9" name="Рисунок 4">
            <a:extLst>
              <a:ext uri="{FF2B5EF4-FFF2-40B4-BE49-F238E27FC236}">
                <a16:creationId xmlns:a16="http://schemas.microsoft.com/office/drawing/2014/main" id="{18D88DA9-4537-4D7A-BFFE-EE77AE4D535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69134" y="535493"/>
            <a:ext cx="809394" cy="313314"/>
          </a:xfrm>
          <a:prstGeom prst="rect">
            <a:avLst/>
          </a:prstGeom>
        </p:spPr>
      </p:pic>
      <p:sp>
        <p:nvSpPr>
          <p:cNvPr id="13" name="Заголовок 1">
            <a:extLst>
              <a:ext uri="{FF2B5EF4-FFF2-40B4-BE49-F238E27FC236}">
                <a16:creationId xmlns:a16="http://schemas.microsoft.com/office/drawing/2014/main" id="{CBBC2039-1F6B-43C6-A632-94C1B8BCF73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7" y="30356"/>
            <a:ext cx="10835023" cy="1324800"/>
          </a:xfrm>
          <a:prstGeom prst="rect">
            <a:avLst/>
          </a:prstGeom>
        </p:spPr>
        <p:txBody>
          <a:bodyPr lIns="72000" tIns="180000" rIns="0"/>
          <a:lstStyle>
            <a:lvl1pPr>
              <a:defRPr sz="4000" b="1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ЗАГОЛОВОК</a:t>
            </a:r>
            <a:br>
              <a:rPr lang="ru-RU" dirty="0"/>
            </a:br>
            <a:r>
              <a:rPr lang="ru-RU" dirty="0"/>
              <a:t>В 2 СТРОКИ</a:t>
            </a:r>
          </a:p>
        </p:txBody>
      </p:sp>
    </p:spTree>
    <p:extLst>
      <p:ext uri="{BB962C8B-B14F-4D97-AF65-F5344CB8AC3E}">
        <p14:creationId xmlns:p14="http://schemas.microsoft.com/office/powerpoint/2010/main" val="4314355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469" userDrawn="1">
          <p15:clr>
            <a:srgbClr val="FBAE40"/>
          </p15:clr>
        </p15:guide>
        <p15:guide id="2" pos="211" userDrawn="1">
          <p15:clr>
            <a:srgbClr val="FBAE40"/>
          </p15:clr>
        </p15:guide>
        <p15:guide id="3" orient="horz" pos="436" userDrawn="1">
          <p15:clr>
            <a:srgbClr val="FBAE40"/>
          </p15:clr>
        </p15:guide>
        <p15:guide id="4" orient="horz" pos="4156" userDrawn="1">
          <p15:clr>
            <a:srgbClr val="FBAE40"/>
          </p15:clr>
        </p15:guide>
        <p15:guide id="5" pos="325" userDrawn="1">
          <p15:clr>
            <a:srgbClr val="FBAE40"/>
          </p15:clr>
        </p15:guide>
      </p15:sldGuideLst>
    </p:ext>
  </p:extLs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Текстовый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18">
            <a:extLst>
              <a:ext uri="{FF2B5EF4-FFF2-40B4-BE49-F238E27FC236}">
                <a16:creationId xmlns:a16="http://schemas.microsoft.com/office/drawing/2014/main" id="{7B54554C-2C86-0CA8-81A6-CE2648F28A92}"/>
              </a:ext>
            </a:extLst>
          </p:cNvPr>
          <p:cNvSpPr/>
          <p:nvPr userDrawn="1"/>
        </p:nvSpPr>
        <p:spPr>
          <a:xfrm>
            <a:off x="0" y="-10768"/>
            <a:ext cx="12192000" cy="140255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8" name="Текст 7">
            <a:extLst>
              <a:ext uri="{FF2B5EF4-FFF2-40B4-BE49-F238E27FC236}">
                <a16:creationId xmlns:a16="http://schemas.microsoft.com/office/drawing/2014/main" id="{1E93D37F-1513-4646-A8AF-24CFCCFF862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15938" y="1977062"/>
            <a:ext cx="11322050" cy="600364"/>
          </a:xfrm>
          <a:prstGeom prst="rect">
            <a:avLst/>
          </a:prstGeom>
        </p:spPr>
        <p:txBody>
          <a:bodyPr lIns="72000" rIns="72000"/>
          <a:lstStyle>
            <a:lvl1pPr marL="0" indent="0">
              <a:buFontTx/>
              <a:buNone/>
              <a:defRPr sz="2600" b="0">
                <a:solidFill>
                  <a:schemeClr val="tx1"/>
                </a:solidFill>
                <a:latin typeface="Wix Madefor Display ExtraBold" panose="020B0503020203020203" pitchFamily="34" charset="-52"/>
                <a:cs typeface="Wix Madefor Display ExtraBold" panose="020B0503020203020203" pitchFamily="34" charset="-52"/>
              </a:defRPr>
            </a:lvl1pPr>
            <a:lvl2pPr marL="457200" indent="0">
              <a:buFontTx/>
              <a:buNone/>
              <a:defRPr>
                <a:solidFill>
                  <a:schemeClr val="accent6"/>
                </a:solidFill>
              </a:defRPr>
            </a:lvl2pPr>
            <a:lvl3pPr marL="914400" indent="0">
              <a:buFontTx/>
              <a:buNone/>
              <a:defRPr>
                <a:solidFill>
                  <a:schemeClr val="accent6"/>
                </a:solidFill>
              </a:defRPr>
            </a:lvl3pPr>
            <a:lvl4pPr marL="1371600" indent="0">
              <a:buFontTx/>
              <a:buNone/>
              <a:defRPr>
                <a:solidFill>
                  <a:schemeClr val="accent6"/>
                </a:solidFill>
              </a:defRPr>
            </a:lvl4pPr>
            <a:lvl5pPr marL="1828800" indent="0">
              <a:buFontTx/>
              <a:buNone/>
              <a:defRPr>
                <a:solidFill>
                  <a:schemeClr val="accent6"/>
                </a:solidFill>
              </a:defRPr>
            </a:lvl5pPr>
          </a:lstStyle>
          <a:p>
            <a:pPr lvl="0"/>
            <a:r>
              <a:rPr lang="ru-RU" dirty="0"/>
              <a:t>ПОДЗАГОЛОВОК</a:t>
            </a:r>
          </a:p>
        </p:txBody>
      </p:sp>
      <p:sp>
        <p:nvSpPr>
          <p:cNvPr id="11" name="Текст 10">
            <a:extLst>
              <a:ext uri="{FF2B5EF4-FFF2-40B4-BE49-F238E27FC236}">
                <a16:creationId xmlns:a16="http://schemas.microsoft.com/office/drawing/2014/main" id="{4425416A-0209-42BF-8651-BBBC91C7F20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41040" y="2946629"/>
            <a:ext cx="5458162" cy="325119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1500"/>
              </a:spcBef>
              <a:buNone/>
              <a:defRPr sz="13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ru-RU" dirty="0"/>
              <a:t>Финансовая стабильность в условиях ужесточения ДКП</a:t>
            </a:r>
          </a:p>
          <a:p>
            <a:pPr lvl="0"/>
            <a:r>
              <a:rPr lang="ru-RU" dirty="0"/>
              <a:t>Усиление конкуренции после передела рынка, борьба за: клиентов, кадры, условия</a:t>
            </a:r>
          </a:p>
          <a:p>
            <a:pPr lvl="0"/>
            <a:r>
              <a:rPr lang="ru-RU" dirty="0"/>
              <a:t>Рост ФСК: Партнёрства </a:t>
            </a:r>
            <a:r>
              <a:rPr lang="ru-RU" dirty="0" err="1"/>
              <a:t>вендеров</a:t>
            </a:r>
            <a:r>
              <a:rPr lang="ru-RU" dirty="0"/>
              <a:t> и дистрибьюторов (</a:t>
            </a:r>
            <a:r>
              <a:rPr lang="ru-RU" dirty="0" err="1"/>
              <a:t>Chint</a:t>
            </a:r>
            <a:r>
              <a:rPr lang="ru-RU" dirty="0"/>
              <a:t> и РС, КЭАЗ и ЭТМ), создание СТМ</a:t>
            </a:r>
          </a:p>
          <a:p>
            <a:pPr lvl="0"/>
            <a:r>
              <a:rPr lang="ru-RU" dirty="0"/>
              <a:t>Внедрение стратегии CX в корпоративную культуру</a:t>
            </a:r>
          </a:p>
          <a:p>
            <a:pPr lvl="0"/>
            <a:r>
              <a:rPr lang="ru-RU" dirty="0"/>
              <a:t>Создание системы проектных продаж</a:t>
            </a:r>
          </a:p>
          <a:p>
            <a:pPr lvl="0"/>
            <a:r>
              <a:rPr lang="ru-RU" dirty="0"/>
              <a:t>Переход Е-СОМ к новой модели рынка: МП + </a:t>
            </a:r>
            <a:r>
              <a:rPr lang="ru-RU" dirty="0" err="1"/>
              <a:t>Омниканальные</a:t>
            </a:r>
            <a:r>
              <a:rPr lang="ru-RU" dirty="0"/>
              <a:t> ретейлеры + Брендовые магазины. С постоянно возрастающими затратами (комиссии и логистика) по МП.</a:t>
            </a:r>
          </a:p>
          <a:p>
            <a:pPr lvl="0"/>
            <a:r>
              <a:rPr lang="ru-RU" dirty="0"/>
              <a:t>Инженерный сервис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335DBBE7-B6FE-46B1-965C-7B355E207B4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688809" y="2946629"/>
            <a:ext cx="4662152" cy="2785978"/>
          </a:xfrm>
          <a:prstGeom prst="rect">
            <a:avLst/>
          </a:prstGeom>
        </p:spPr>
        <p:txBody>
          <a:bodyPr/>
          <a:lstStyle>
            <a:lvl1pPr>
              <a:defRPr lang="ru-RU" sz="1300" dirty="0"/>
            </a:lvl1pPr>
          </a:lstStyle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Бренд: Низкий уровень доверия к бренду в ВЦС у специализированных ЦКГ и конечных заказчиков​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Инновации/ R&amp;D: Отсутствие европейских конкурентов в ВЦС с комплексным предложением и ПО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Развитие AI, в том числе генеративных языковых моделей 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Обеспечение устойчивости производственной системы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Дефицит квалифицированных кадров</a:t>
            </a:r>
          </a:p>
        </p:txBody>
      </p:sp>
      <p:pic>
        <p:nvPicPr>
          <p:cNvPr id="9" name="Рисунок 4">
            <a:extLst>
              <a:ext uri="{FF2B5EF4-FFF2-40B4-BE49-F238E27FC236}">
                <a16:creationId xmlns:a16="http://schemas.microsoft.com/office/drawing/2014/main" id="{18D88DA9-4537-4D7A-BFFE-EE77AE4D535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69134" y="535493"/>
            <a:ext cx="809394" cy="313314"/>
          </a:xfrm>
          <a:prstGeom prst="rect">
            <a:avLst/>
          </a:prstGeom>
        </p:spPr>
      </p:pic>
      <p:sp>
        <p:nvSpPr>
          <p:cNvPr id="13" name="Заголовок 1">
            <a:extLst>
              <a:ext uri="{FF2B5EF4-FFF2-40B4-BE49-F238E27FC236}">
                <a16:creationId xmlns:a16="http://schemas.microsoft.com/office/drawing/2014/main" id="{F0D4B3A2-4B57-47FE-A73E-B94B9CBD28E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7" y="30356"/>
            <a:ext cx="10835023" cy="1324800"/>
          </a:xfrm>
          <a:prstGeom prst="rect">
            <a:avLst/>
          </a:prstGeom>
        </p:spPr>
        <p:txBody>
          <a:bodyPr lIns="72000" tIns="180000" rIns="0"/>
          <a:lstStyle>
            <a:lvl1pPr>
              <a:defRPr sz="4000" b="1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ЗАГОЛОВОК</a:t>
            </a:r>
            <a:br>
              <a:rPr lang="ru-RU" dirty="0"/>
            </a:br>
            <a:r>
              <a:rPr lang="ru-RU" dirty="0"/>
              <a:t>В 2 СТРОКИ</a:t>
            </a:r>
          </a:p>
        </p:txBody>
      </p:sp>
    </p:spTree>
    <p:extLst>
      <p:ext uri="{BB962C8B-B14F-4D97-AF65-F5344CB8AC3E}">
        <p14:creationId xmlns:p14="http://schemas.microsoft.com/office/powerpoint/2010/main" val="247734819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469" userDrawn="1">
          <p15:clr>
            <a:srgbClr val="FBAE40"/>
          </p15:clr>
        </p15:guide>
        <p15:guide id="2" pos="211" userDrawn="1">
          <p15:clr>
            <a:srgbClr val="FBAE40"/>
          </p15:clr>
        </p15:guide>
        <p15:guide id="3" orient="horz" pos="436" userDrawn="1">
          <p15:clr>
            <a:srgbClr val="FBAE40"/>
          </p15:clr>
        </p15:guide>
        <p15:guide id="4" orient="horz" pos="4156" userDrawn="1">
          <p15:clr>
            <a:srgbClr val="FBAE40"/>
          </p15:clr>
        </p15:guide>
        <p15:guide id="5" pos="325" userDrawn="1">
          <p15:clr>
            <a:srgbClr val="FBAE40"/>
          </p15:clr>
        </p15:guide>
      </p15:sldGuideLst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Текстовый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18">
            <a:extLst>
              <a:ext uri="{FF2B5EF4-FFF2-40B4-BE49-F238E27FC236}">
                <a16:creationId xmlns:a16="http://schemas.microsoft.com/office/drawing/2014/main" id="{7B54554C-2C86-0CA8-81A6-CE2648F28A92}"/>
              </a:ext>
            </a:extLst>
          </p:cNvPr>
          <p:cNvSpPr/>
          <p:nvPr userDrawn="1"/>
        </p:nvSpPr>
        <p:spPr>
          <a:xfrm>
            <a:off x="0" y="-10768"/>
            <a:ext cx="12192000" cy="140255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8" name="Текст 7">
            <a:extLst>
              <a:ext uri="{FF2B5EF4-FFF2-40B4-BE49-F238E27FC236}">
                <a16:creationId xmlns:a16="http://schemas.microsoft.com/office/drawing/2014/main" id="{1E93D37F-1513-4646-A8AF-24CFCCFF862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15938" y="1977062"/>
            <a:ext cx="11322050" cy="600364"/>
          </a:xfrm>
          <a:prstGeom prst="rect">
            <a:avLst/>
          </a:prstGeom>
        </p:spPr>
        <p:txBody>
          <a:bodyPr lIns="72000" rIns="72000"/>
          <a:lstStyle>
            <a:lvl1pPr marL="0" indent="0">
              <a:buFontTx/>
              <a:buNone/>
              <a:defRPr sz="2600" b="0">
                <a:solidFill>
                  <a:schemeClr val="tx1"/>
                </a:solidFill>
                <a:latin typeface="Wix Madefor Display ExtraBold" panose="020B0503020203020203" pitchFamily="34" charset="-52"/>
                <a:cs typeface="Wix Madefor Display ExtraBold" panose="020B0503020203020203" pitchFamily="34" charset="-52"/>
              </a:defRPr>
            </a:lvl1pPr>
            <a:lvl2pPr marL="457200" indent="0">
              <a:buFontTx/>
              <a:buNone/>
              <a:defRPr>
                <a:solidFill>
                  <a:schemeClr val="accent6"/>
                </a:solidFill>
              </a:defRPr>
            </a:lvl2pPr>
            <a:lvl3pPr marL="914400" indent="0">
              <a:buFontTx/>
              <a:buNone/>
              <a:defRPr>
                <a:solidFill>
                  <a:schemeClr val="accent6"/>
                </a:solidFill>
              </a:defRPr>
            </a:lvl3pPr>
            <a:lvl4pPr marL="1371600" indent="0">
              <a:buFontTx/>
              <a:buNone/>
              <a:defRPr>
                <a:solidFill>
                  <a:schemeClr val="accent6"/>
                </a:solidFill>
              </a:defRPr>
            </a:lvl4pPr>
            <a:lvl5pPr marL="1828800" indent="0">
              <a:buFontTx/>
              <a:buNone/>
              <a:defRPr>
                <a:solidFill>
                  <a:schemeClr val="accent6"/>
                </a:solidFill>
              </a:defRPr>
            </a:lvl5pPr>
          </a:lstStyle>
          <a:p>
            <a:pPr lvl="0"/>
            <a:r>
              <a:rPr lang="ru-RU" dirty="0"/>
              <a:t>ПОДЗАГОЛОВОК</a:t>
            </a:r>
          </a:p>
        </p:txBody>
      </p:sp>
      <p:sp>
        <p:nvSpPr>
          <p:cNvPr id="11" name="Текст 10">
            <a:extLst>
              <a:ext uri="{FF2B5EF4-FFF2-40B4-BE49-F238E27FC236}">
                <a16:creationId xmlns:a16="http://schemas.microsoft.com/office/drawing/2014/main" id="{4425416A-0209-42BF-8651-BBBC91C7F20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41040" y="2946629"/>
            <a:ext cx="5458162" cy="325119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1500"/>
              </a:spcBef>
              <a:buNone/>
              <a:defRPr sz="13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ru-RU" dirty="0"/>
              <a:t>Финансовая стабильность в условиях ужесточения ДКП</a:t>
            </a:r>
          </a:p>
          <a:p>
            <a:pPr lvl="0"/>
            <a:r>
              <a:rPr lang="ru-RU" dirty="0"/>
              <a:t>Усиление конкуренции после передела рынка, борьба за: клиентов, кадры, условия</a:t>
            </a:r>
          </a:p>
          <a:p>
            <a:pPr lvl="0"/>
            <a:r>
              <a:rPr lang="ru-RU" dirty="0"/>
              <a:t>Рост ФСК: Партнёрства </a:t>
            </a:r>
            <a:r>
              <a:rPr lang="ru-RU" dirty="0" err="1"/>
              <a:t>вендеров</a:t>
            </a:r>
            <a:r>
              <a:rPr lang="ru-RU" dirty="0"/>
              <a:t> и дистрибьюторов (</a:t>
            </a:r>
            <a:r>
              <a:rPr lang="ru-RU" dirty="0" err="1"/>
              <a:t>Chint</a:t>
            </a:r>
            <a:r>
              <a:rPr lang="ru-RU" dirty="0"/>
              <a:t> и РС, КЭАЗ и ЭТМ), создание СТМ</a:t>
            </a:r>
          </a:p>
          <a:p>
            <a:pPr lvl="0"/>
            <a:r>
              <a:rPr lang="ru-RU" dirty="0"/>
              <a:t>Внедрение стратегии CX в корпоративную культуру</a:t>
            </a:r>
          </a:p>
          <a:p>
            <a:pPr lvl="0"/>
            <a:r>
              <a:rPr lang="ru-RU" dirty="0"/>
              <a:t>Создание системы проектных продаж</a:t>
            </a:r>
          </a:p>
          <a:p>
            <a:pPr lvl="0"/>
            <a:r>
              <a:rPr lang="ru-RU" dirty="0"/>
              <a:t>Переход Е-СОМ к новой модели рынка: МП + </a:t>
            </a:r>
            <a:r>
              <a:rPr lang="ru-RU" dirty="0" err="1"/>
              <a:t>Омниканальные</a:t>
            </a:r>
            <a:r>
              <a:rPr lang="ru-RU" dirty="0"/>
              <a:t> ретейлеры + Брендовые магазины. С постоянно возрастающими затратами (комиссии и логистика) по МП.</a:t>
            </a:r>
          </a:p>
          <a:p>
            <a:pPr lvl="0"/>
            <a:r>
              <a:rPr lang="ru-RU" dirty="0"/>
              <a:t>Инженерный сервис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335DBBE7-B6FE-46B1-965C-7B355E207B4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688809" y="2946629"/>
            <a:ext cx="4662152" cy="2785978"/>
          </a:xfrm>
          <a:prstGeom prst="rect">
            <a:avLst/>
          </a:prstGeom>
        </p:spPr>
        <p:txBody>
          <a:bodyPr/>
          <a:lstStyle>
            <a:lvl1pPr>
              <a:defRPr lang="ru-RU" sz="1300" dirty="0"/>
            </a:lvl1pPr>
          </a:lstStyle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Бренд: Низкий уровень доверия к бренду в ВЦС у специализированных ЦКГ и конечных заказчиков​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Инновации/ R&amp;D: Отсутствие европейских конкурентов в ВЦС с комплексным предложением и ПО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Развитие AI, в том числе генеративных языковых моделей 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Обеспечение устойчивости производственной системы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Дефицит квалифицированных кадров</a:t>
            </a:r>
          </a:p>
        </p:txBody>
      </p:sp>
      <p:pic>
        <p:nvPicPr>
          <p:cNvPr id="9" name="Рисунок 4">
            <a:extLst>
              <a:ext uri="{FF2B5EF4-FFF2-40B4-BE49-F238E27FC236}">
                <a16:creationId xmlns:a16="http://schemas.microsoft.com/office/drawing/2014/main" id="{18D88DA9-4537-4D7A-BFFE-EE77AE4D535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69134" y="535493"/>
            <a:ext cx="809394" cy="313314"/>
          </a:xfrm>
          <a:prstGeom prst="rect">
            <a:avLst/>
          </a:prstGeom>
        </p:spPr>
      </p:pic>
      <p:sp>
        <p:nvSpPr>
          <p:cNvPr id="13" name="Заголовок 1">
            <a:extLst>
              <a:ext uri="{FF2B5EF4-FFF2-40B4-BE49-F238E27FC236}">
                <a16:creationId xmlns:a16="http://schemas.microsoft.com/office/drawing/2014/main" id="{FAFB37F6-50E8-4DA8-8C05-F24494847B4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7" y="30356"/>
            <a:ext cx="10835023" cy="1324800"/>
          </a:xfrm>
          <a:prstGeom prst="rect">
            <a:avLst/>
          </a:prstGeom>
        </p:spPr>
        <p:txBody>
          <a:bodyPr lIns="72000" tIns="180000" rIns="0"/>
          <a:lstStyle>
            <a:lvl1pPr>
              <a:defRPr sz="4000" b="1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ЗАГОЛОВОК</a:t>
            </a:r>
            <a:br>
              <a:rPr lang="ru-RU" dirty="0"/>
            </a:br>
            <a:r>
              <a:rPr lang="ru-RU" dirty="0"/>
              <a:t>В 2 СТРОКИ</a:t>
            </a:r>
          </a:p>
        </p:txBody>
      </p:sp>
    </p:spTree>
    <p:extLst>
      <p:ext uri="{BB962C8B-B14F-4D97-AF65-F5344CB8AC3E}">
        <p14:creationId xmlns:p14="http://schemas.microsoft.com/office/powerpoint/2010/main" val="37987752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469" userDrawn="1">
          <p15:clr>
            <a:srgbClr val="FBAE40"/>
          </p15:clr>
        </p15:guide>
        <p15:guide id="2" pos="211" userDrawn="1">
          <p15:clr>
            <a:srgbClr val="FBAE40"/>
          </p15:clr>
        </p15:guide>
        <p15:guide id="3" orient="horz" pos="436" userDrawn="1">
          <p15:clr>
            <a:srgbClr val="FBAE40"/>
          </p15:clr>
        </p15:guide>
        <p15:guide id="4" orient="horz" pos="4156" userDrawn="1">
          <p15:clr>
            <a:srgbClr val="FBAE40"/>
          </p15:clr>
        </p15:guide>
        <p15:guide id="5" pos="325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Обложк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олилиния: фигура 20">
            <a:extLst>
              <a:ext uri="{FF2B5EF4-FFF2-40B4-BE49-F238E27FC236}">
                <a16:creationId xmlns:a16="http://schemas.microsoft.com/office/drawing/2014/main" id="{B3370CA3-783C-4E90-9B7E-086A06FD140D}"/>
              </a:ext>
            </a:extLst>
          </p:cNvPr>
          <p:cNvSpPr/>
          <p:nvPr userDrawn="1"/>
        </p:nvSpPr>
        <p:spPr>
          <a:xfrm>
            <a:off x="-2242" y="2802440"/>
            <a:ext cx="3814902" cy="4058786"/>
          </a:xfrm>
          <a:custGeom>
            <a:avLst/>
            <a:gdLst>
              <a:gd name="connsiteX0" fmla="*/ 0 w 3814902"/>
              <a:gd name="connsiteY0" fmla="*/ 0 h 4058786"/>
              <a:gd name="connsiteX1" fmla="*/ 3814902 w 3814902"/>
              <a:gd name="connsiteY1" fmla="*/ 0 h 4058786"/>
              <a:gd name="connsiteX2" fmla="*/ 353458 w 3814902"/>
              <a:gd name="connsiteY2" fmla="*/ 4058787 h 4058786"/>
              <a:gd name="connsiteX3" fmla="*/ 0 w 3814902"/>
              <a:gd name="connsiteY3" fmla="*/ 4058787 h 4058786"/>
              <a:gd name="connsiteX4" fmla="*/ 0 w 3814902"/>
              <a:gd name="connsiteY4" fmla="*/ 0 h 40587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814902" h="4058786">
                <a:moveTo>
                  <a:pt x="0" y="0"/>
                </a:moveTo>
                <a:lnTo>
                  <a:pt x="3814902" y="0"/>
                </a:lnTo>
                <a:lnTo>
                  <a:pt x="353458" y="4058787"/>
                </a:lnTo>
                <a:lnTo>
                  <a:pt x="0" y="4058787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ru-RU"/>
          </a:p>
        </p:txBody>
      </p:sp>
      <p:sp>
        <p:nvSpPr>
          <p:cNvPr id="22" name="Полилиния: фигура 21">
            <a:extLst>
              <a:ext uri="{FF2B5EF4-FFF2-40B4-BE49-F238E27FC236}">
                <a16:creationId xmlns:a16="http://schemas.microsoft.com/office/drawing/2014/main" id="{7DA861E2-B375-45DC-8D03-70F0ED27A281}"/>
              </a:ext>
            </a:extLst>
          </p:cNvPr>
          <p:cNvSpPr/>
          <p:nvPr userDrawn="1"/>
        </p:nvSpPr>
        <p:spPr>
          <a:xfrm>
            <a:off x="3812660" y="1260"/>
            <a:ext cx="8380550" cy="2801180"/>
          </a:xfrm>
          <a:custGeom>
            <a:avLst/>
            <a:gdLst>
              <a:gd name="connsiteX0" fmla="*/ 8380551 w 8380550"/>
              <a:gd name="connsiteY0" fmla="*/ 0 h 2801180"/>
              <a:gd name="connsiteX1" fmla="*/ 8380551 w 8380550"/>
              <a:gd name="connsiteY1" fmla="*/ 2801180 h 2801180"/>
              <a:gd name="connsiteX2" fmla="*/ 0 w 8380550"/>
              <a:gd name="connsiteY2" fmla="*/ 2801180 h 2801180"/>
              <a:gd name="connsiteX3" fmla="*/ 2388969 w 8380550"/>
              <a:gd name="connsiteY3" fmla="*/ 0 h 2801180"/>
              <a:gd name="connsiteX4" fmla="*/ 8380551 w 8380550"/>
              <a:gd name="connsiteY4" fmla="*/ 0 h 28011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380550" h="2801180">
                <a:moveTo>
                  <a:pt x="8380551" y="0"/>
                </a:moveTo>
                <a:lnTo>
                  <a:pt x="8380551" y="2801180"/>
                </a:lnTo>
                <a:lnTo>
                  <a:pt x="0" y="2801180"/>
                </a:lnTo>
                <a:lnTo>
                  <a:pt x="2388969" y="0"/>
                </a:lnTo>
                <a:lnTo>
                  <a:pt x="8380551" y="0"/>
                </a:lnTo>
                <a:close/>
              </a:path>
            </a:pathLst>
          </a:custGeom>
          <a:solidFill>
            <a:schemeClr val="bg2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85878DE-DD9D-498B-B5FC-070262E53D6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74713" y="842540"/>
            <a:ext cx="3029377" cy="1159509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941E3CF-D41C-4F1E-B911-9962D848516E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838200" y="3602831"/>
            <a:ext cx="10515600" cy="1939925"/>
          </a:xfrm>
          <a:prstGeom prst="rect">
            <a:avLst/>
          </a:prstGeom>
        </p:spPr>
        <p:txBody>
          <a:bodyPr lIns="0" tIns="0" rIns="0" bIns="0"/>
          <a:lstStyle>
            <a:lvl1pPr>
              <a:defRPr lang="ru-RU" sz="6600" b="1"/>
            </a:lvl1pPr>
          </a:lstStyle>
          <a:p>
            <a:pPr marL="0" lvl="0">
              <a:lnSpc>
                <a:spcPts val="6700"/>
              </a:lnSpc>
            </a:pPr>
            <a:r>
              <a:rPr lang="ru-RU" dirty="0"/>
              <a:t>НАЗВАНИЕ ПРЕЗЕНТАЦИИ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C870E425-DBBE-422B-96B5-ADC710C263D0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874713" y="5640178"/>
            <a:ext cx="6910387" cy="701709"/>
          </a:xfrm>
          <a:prstGeom prst="rect">
            <a:avLst/>
          </a:prstGeom>
        </p:spPr>
        <p:txBody>
          <a:bodyPr lIns="0" tIns="0" rIns="0" bIns="0" anchor="t" anchorCtr="0"/>
          <a:lstStyle>
            <a:lvl1pPr>
              <a:defRPr lang="ru-RU" sz="3600" b="1" smtClean="0">
                <a:latin typeface="Wix Madefor Display ExtraBold" panose="020B0503020203020203" pitchFamily="34" charset="-52"/>
                <a:ea typeface="+mj-ea"/>
                <a:cs typeface="Wix Madefor Display ExtraBold" panose="020B0503020203020203" pitchFamily="34" charset="-52"/>
              </a:defRPr>
            </a:lvl1pPr>
            <a:lvl2pPr>
              <a:defRPr lang="ru-RU" sz="1800" smtClean="0"/>
            </a:lvl2pPr>
            <a:lvl3pPr>
              <a:defRPr lang="ru-RU" sz="1800" smtClean="0"/>
            </a:lvl3pPr>
            <a:lvl4pPr>
              <a:defRPr lang="ru-RU" smtClean="0"/>
            </a:lvl4pPr>
            <a:lvl5pPr>
              <a:defRPr lang="ru-RU"/>
            </a:lvl5pPr>
          </a:lstStyle>
          <a:p>
            <a:pPr marL="0" lvl="0">
              <a:lnSpc>
                <a:spcPct val="100000"/>
              </a:lnSpc>
              <a:spcBef>
                <a:spcPct val="0"/>
              </a:spcBef>
              <a:buNone/>
            </a:pPr>
            <a:r>
              <a:rPr lang="ru-RU" dirty="0"/>
              <a:t>ГОД ИЛИ ДЕСКРИПТОР</a:t>
            </a: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1AC39776-94A6-4E3A-A371-A3BD1489531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22830" y="5908997"/>
            <a:ext cx="5040923" cy="425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710594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51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85DC7EFD-D4F7-44E7-A18F-1DEE441392B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олилиния: фигура 10">
            <a:extLst>
              <a:ext uri="{FF2B5EF4-FFF2-40B4-BE49-F238E27FC236}">
                <a16:creationId xmlns:a16="http://schemas.microsoft.com/office/drawing/2014/main" id="{777B8E0D-90FA-4497-872A-0E86B31CF898}"/>
              </a:ext>
            </a:extLst>
          </p:cNvPr>
          <p:cNvSpPr/>
          <p:nvPr/>
        </p:nvSpPr>
        <p:spPr>
          <a:xfrm>
            <a:off x="9590914" y="0"/>
            <a:ext cx="2601086" cy="2368359"/>
          </a:xfrm>
          <a:custGeom>
            <a:avLst/>
            <a:gdLst>
              <a:gd name="connsiteX0" fmla="*/ 0 w 2601086"/>
              <a:gd name="connsiteY0" fmla="*/ 0 h 2368359"/>
              <a:gd name="connsiteX1" fmla="*/ 2601087 w 2601086"/>
              <a:gd name="connsiteY1" fmla="*/ 0 h 2368359"/>
              <a:gd name="connsiteX2" fmla="*/ 2601087 w 2601086"/>
              <a:gd name="connsiteY2" fmla="*/ 2368360 h 2368359"/>
              <a:gd name="connsiteX3" fmla="*/ 0 w 2601086"/>
              <a:gd name="connsiteY3" fmla="*/ 2368360 h 23683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01086" h="2368359">
                <a:moveTo>
                  <a:pt x="0" y="0"/>
                </a:moveTo>
                <a:lnTo>
                  <a:pt x="2601087" y="0"/>
                </a:lnTo>
                <a:lnTo>
                  <a:pt x="2601087" y="2368360"/>
                </a:lnTo>
                <a:lnTo>
                  <a:pt x="0" y="2368360"/>
                </a:ln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ru-RU"/>
          </a:p>
        </p:txBody>
      </p:sp>
      <p:sp>
        <p:nvSpPr>
          <p:cNvPr id="12" name="Полилиния: фигура 11">
            <a:extLst>
              <a:ext uri="{FF2B5EF4-FFF2-40B4-BE49-F238E27FC236}">
                <a16:creationId xmlns:a16="http://schemas.microsoft.com/office/drawing/2014/main" id="{8DB15769-18DD-4784-9E3C-FE7DECC012BC}"/>
              </a:ext>
            </a:extLst>
          </p:cNvPr>
          <p:cNvSpPr/>
          <p:nvPr/>
        </p:nvSpPr>
        <p:spPr>
          <a:xfrm>
            <a:off x="0" y="0"/>
            <a:ext cx="5636799" cy="2368359"/>
          </a:xfrm>
          <a:custGeom>
            <a:avLst/>
            <a:gdLst>
              <a:gd name="connsiteX0" fmla="*/ 5636800 w 5636799"/>
              <a:gd name="connsiteY0" fmla="*/ 0 h 2368359"/>
              <a:gd name="connsiteX1" fmla="*/ 0 w 5636799"/>
              <a:gd name="connsiteY1" fmla="*/ 0 h 2368359"/>
              <a:gd name="connsiteX2" fmla="*/ 0 w 5636799"/>
              <a:gd name="connsiteY2" fmla="*/ 2368360 h 2368359"/>
              <a:gd name="connsiteX3" fmla="*/ 3606006 w 5636799"/>
              <a:gd name="connsiteY3" fmla="*/ 2368360 h 2368359"/>
              <a:gd name="connsiteX4" fmla="*/ 5636800 w 5636799"/>
              <a:gd name="connsiteY4" fmla="*/ 0 h 23683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636799" h="2368359">
                <a:moveTo>
                  <a:pt x="5636800" y="0"/>
                </a:moveTo>
                <a:lnTo>
                  <a:pt x="0" y="0"/>
                </a:lnTo>
                <a:lnTo>
                  <a:pt x="0" y="2368360"/>
                </a:lnTo>
                <a:lnTo>
                  <a:pt x="3606006" y="2368360"/>
                </a:lnTo>
                <a:lnTo>
                  <a:pt x="5636800" y="0"/>
                </a:ln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ru-RU"/>
          </a:p>
        </p:txBody>
      </p:sp>
      <p:sp>
        <p:nvSpPr>
          <p:cNvPr id="13" name="Полилиния: фигура 12">
            <a:extLst>
              <a:ext uri="{FF2B5EF4-FFF2-40B4-BE49-F238E27FC236}">
                <a16:creationId xmlns:a16="http://schemas.microsoft.com/office/drawing/2014/main" id="{5EA517E6-FAB6-4C83-B239-1F0467B390BD}"/>
              </a:ext>
            </a:extLst>
          </p:cNvPr>
          <p:cNvSpPr/>
          <p:nvPr/>
        </p:nvSpPr>
        <p:spPr>
          <a:xfrm>
            <a:off x="3606260" y="2368391"/>
            <a:ext cx="3885311" cy="4489608"/>
          </a:xfrm>
          <a:custGeom>
            <a:avLst/>
            <a:gdLst>
              <a:gd name="connsiteX0" fmla="*/ 0 w 3885311"/>
              <a:gd name="connsiteY0" fmla="*/ 0 h 4489608"/>
              <a:gd name="connsiteX1" fmla="*/ 3885311 w 3885311"/>
              <a:gd name="connsiteY1" fmla="*/ 0 h 4489608"/>
              <a:gd name="connsiteX2" fmla="*/ 3885311 w 3885311"/>
              <a:gd name="connsiteY2" fmla="*/ 4489609 h 4489608"/>
              <a:gd name="connsiteX3" fmla="*/ 0 w 3885311"/>
              <a:gd name="connsiteY3" fmla="*/ 4489609 h 44896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85311" h="4489608">
                <a:moveTo>
                  <a:pt x="0" y="0"/>
                </a:moveTo>
                <a:lnTo>
                  <a:pt x="3885311" y="0"/>
                </a:lnTo>
                <a:lnTo>
                  <a:pt x="3885311" y="4489609"/>
                </a:lnTo>
                <a:lnTo>
                  <a:pt x="0" y="4489609"/>
                </a:ln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ru-RU"/>
          </a:p>
        </p:txBody>
      </p:sp>
      <p:sp>
        <p:nvSpPr>
          <p:cNvPr id="14" name="Полилиния: фигура 13">
            <a:extLst>
              <a:ext uri="{FF2B5EF4-FFF2-40B4-BE49-F238E27FC236}">
                <a16:creationId xmlns:a16="http://schemas.microsoft.com/office/drawing/2014/main" id="{0F0E7E97-DD9D-4D8F-9801-567F6202BC63}"/>
              </a:ext>
            </a:extLst>
          </p:cNvPr>
          <p:cNvSpPr/>
          <p:nvPr userDrawn="1"/>
        </p:nvSpPr>
        <p:spPr>
          <a:xfrm>
            <a:off x="8891493" y="3008853"/>
            <a:ext cx="3300507" cy="3849147"/>
          </a:xfrm>
          <a:custGeom>
            <a:avLst/>
            <a:gdLst>
              <a:gd name="connsiteX0" fmla="*/ 3300508 w 3300507"/>
              <a:gd name="connsiteY0" fmla="*/ 3849148 h 3849147"/>
              <a:gd name="connsiteX1" fmla="*/ 3300508 w 3300507"/>
              <a:gd name="connsiteY1" fmla="*/ 0 h 3849147"/>
              <a:gd name="connsiteX2" fmla="*/ 0 w 3300507"/>
              <a:gd name="connsiteY2" fmla="*/ 3849148 h 3849147"/>
              <a:gd name="connsiteX3" fmla="*/ 3300508 w 3300507"/>
              <a:gd name="connsiteY3" fmla="*/ 3849148 h 38491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00507" h="3849147">
                <a:moveTo>
                  <a:pt x="3300508" y="3849148"/>
                </a:moveTo>
                <a:lnTo>
                  <a:pt x="3300508" y="0"/>
                </a:lnTo>
                <a:lnTo>
                  <a:pt x="0" y="3849148"/>
                </a:lnTo>
                <a:lnTo>
                  <a:pt x="3300508" y="3849148"/>
                </a:ln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A8B078-FA6A-4D83-ACF4-AC1F8DA6D87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84113" y="2930525"/>
            <a:ext cx="9104107" cy="3228975"/>
          </a:xfrm>
          <a:prstGeom prst="rect">
            <a:avLst/>
          </a:prstGeom>
        </p:spPr>
        <p:txBody>
          <a:bodyPr lIns="0"/>
          <a:lstStyle>
            <a:lvl1pPr>
              <a:lnSpc>
                <a:spcPct val="95000"/>
              </a:lnSpc>
              <a:defRPr sz="5400" b="1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КАКОЙ </a:t>
            </a:r>
            <a:br>
              <a:rPr lang="ru-RU" dirty="0"/>
            </a:br>
            <a:r>
              <a:rPr lang="ru-RU" dirty="0"/>
              <a:t>ПОРТФЕЛЬ </a:t>
            </a:r>
            <a:br>
              <a:rPr lang="ru-RU" dirty="0"/>
            </a:br>
            <a:r>
              <a:rPr lang="ru-RU" dirty="0"/>
              <a:t>У КОМПАНИИ СЕЙЧАС?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F0AAC17-4E53-461E-AD31-5F5B720DE16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39788" y="792163"/>
            <a:ext cx="2116137" cy="8093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146530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29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85DC7EFD-D4F7-44E7-A18F-1DEE441392B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олилиния: фигура 10">
            <a:extLst>
              <a:ext uri="{FF2B5EF4-FFF2-40B4-BE49-F238E27FC236}">
                <a16:creationId xmlns:a16="http://schemas.microsoft.com/office/drawing/2014/main" id="{777B8E0D-90FA-4497-872A-0E86B31CF898}"/>
              </a:ext>
            </a:extLst>
          </p:cNvPr>
          <p:cNvSpPr/>
          <p:nvPr/>
        </p:nvSpPr>
        <p:spPr>
          <a:xfrm>
            <a:off x="9590914" y="0"/>
            <a:ext cx="2601086" cy="2368359"/>
          </a:xfrm>
          <a:custGeom>
            <a:avLst/>
            <a:gdLst>
              <a:gd name="connsiteX0" fmla="*/ 0 w 2601086"/>
              <a:gd name="connsiteY0" fmla="*/ 0 h 2368359"/>
              <a:gd name="connsiteX1" fmla="*/ 2601087 w 2601086"/>
              <a:gd name="connsiteY1" fmla="*/ 0 h 2368359"/>
              <a:gd name="connsiteX2" fmla="*/ 2601087 w 2601086"/>
              <a:gd name="connsiteY2" fmla="*/ 2368360 h 2368359"/>
              <a:gd name="connsiteX3" fmla="*/ 0 w 2601086"/>
              <a:gd name="connsiteY3" fmla="*/ 2368360 h 23683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01086" h="2368359">
                <a:moveTo>
                  <a:pt x="0" y="0"/>
                </a:moveTo>
                <a:lnTo>
                  <a:pt x="2601087" y="0"/>
                </a:lnTo>
                <a:lnTo>
                  <a:pt x="2601087" y="2368360"/>
                </a:lnTo>
                <a:lnTo>
                  <a:pt x="0" y="2368360"/>
                </a:ln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ru-RU"/>
          </a:p>
        </p:txBody>
      </p:sp>
      <p:sp>
        <p:nvSpPr>
          <p:cNvPr id="12" name="Полилиния: фигура 11">
            <a:extLst>
              <a:ext uri="{FF2B5EF4-FFF2-40B4-BE49-F238E27FC236}">
                <a16:creationId xmlns:a16="http://schemas.microsoft.com/office/drawing/2014/main" id="{8DB15769-18DD-4784-9E3C-FE7DECC012BC}"/>
              </a:ext>
            </a:extLst>
          </p:cNvPr>
          <p:cNvSpPr/>
          <p:nvPr/>
        </p:nvSpPr>
        <p:spPr>
          <a:xfrm>
            <a:off x="0" y="0"/>
            <a:ext cx="5636799" cy="2368359"/>
          </a:xfrm>
          <a:custGeom>
            <a:avLst/>
            <a:gdLst>
              <a:gd name="connsiteX0" fmla="*/ 5636800 w 5636799"/>
              <a:gd name="connsiteY0" fmla="*/ 0 h 2368359"/>
              <a:gd name="connsiteX1" fmla="*/ 0 w 5636799"/>
              <a:gd name="connsiteY1" fmla="*/ 0 h 2368359"/>
              <a:gd name="connsiteX2" fmla="*/ 0 w 5636799"/>
              <a:gd name="connsiteY2" fmla="*/ 2368360 h 2368359"/>
              <a:gd name="connsiteX3" fmla="*/ 3606006 w 5636799"/>
              <a:gd name="connsiteY3" fmla="*/ 2368360 h 2368359"/>
              <a:gd name="connsiteX4" fmla="*/ 5636800 w 5636799"/>
              <a:gd name="connsiteY4" fmla="*/ 0 h 23683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636799" h="2368359">
                <a:moveTo>
                  <a:pt x="5636800" y="0"/>
                </a:moveTo>
                <a:lnTo>
                  <a:pt x="0" y="0"/>
                </a:lnTo>
                <a:lnTo>
                  <a:pt x="0" y="2368360"/>
                </a:lnTo>
                <a:lnTo>
                  <a:pt x="3606006" y="2368360"/>
                </a:lnTo>
                <a:lnTo>
                  <a:pt x="5636800" y="0"/>
                </a:ln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ru-RU"/>
          </a:p>
        </p:txBody>
      </p:sp>
      <p:sp>
        <p:nvSpPr>
          <p:cNvPr id="13" name="Полилиния: фигура 12">
            <a:extLst>
              <a:ext uri="{FF2B5EF4-FFF2-40B4-BE49-F238E27FC236}">
                <a16:creationId xmlns:a16="http://schemas.microsoft.com/office/drawing/2014/main" id="{5EA517E6-FAB6-4C83-B239-1F0467B390BD}"/>
              </a:ext>
            </a:extLst>
          </p:cNvPr>
          <p:cNvSpPr/>
          <p:nvPr/>
        </p:nvSpPr>
        <p:spPr>
          <a:xfrm>
            <a:off x="3606260" y="2368391"/>
            <a:ext cx="3885311" cy="4489608"/>
          </a:xfrm>
          <a:custGeom>
            <a:avLst/>
            <a:gdLst>
              <a:gd name="connsiteX0" fmla="*/ 0 w 3885311"/>
              <a:gd name="connsiteY0" fmla="*/ 0 h 4489608"/>
              <a:gd name="connsiteX1" fmla="*/ 3885311 w 3885311"/>
              <a:gd name="connsiteY1" fmla="*/ 0 h 4489608"/>
              <a:gd name="connsiteX2" fmla="*/ 3885311 w 3885311"/>
              <a:gd name="connsiteY2" fmla="*/ 4489609 h 4489608"/>
              <a:gd name="connsiteX3" fmla="*/ 0 w 3885311"/>
              <a:gd name="connsiteY3" fmla="*/ 4489609 h 44896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85311" h="4489608">
                <a:moveTo>
                  <a:pt x="0" y="0"/>
                </a:moveTo>
                <a:lnTo>
                  <a:pt x="3885311" y="0"/>
                </a:lnTo>
                <a:lnTo>
                  <a:pt x="3885311" y="4489609"/>
                </a:lnTo>
                <a:lnTo>
                  <a:pt x="0" y="4489609"/>
                </a:ln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ru-RU"/>
          </a:p>
        </p:txBody>
      </p:sp>
      <p:sp>
        <p:nvSpPr>
          <p:cNvPr id="14" name="Полилиния: фигура 13">
            <a:extLst>
              <a:ext uri="{FF2B5EF4-FFF2-40B4-BE49-F238E27FC236}">
                <a16:creationId xmlns:a16="http://schemas.microsoft.com/office/drawing/2014/main" id="{0F0E7E97-DD9D-4D8F-9801-567F6202BC63}"/>
              </a:ext>
            </a:extLst>
          </p:cNvPr>
          <p:cNvSpPr/>
          <p:nvPr userDrawn="1"/>
        </p:nvSpPr>
        <p:spPr>
          <a:xfrm>
            <a:off x="8891493" y="3008853"/>
            <a:ext cx="3300507" cy="3849147"/>
          </a:xfrm>
          <a:custGeom>
            <a:avLst/>
            <a:gdLst>
              <a:gd name="connsiteX0" fmla="*/ 3300508 w 3300507"/>
              <a:gd name="connsiteY0" fmla="*/ 3849148 h 3849147"/>
              <a:gd name="connsiteX1" fmla="*/ 3300508 w 3300507"/>
              <a:gd name="connsiteY1" fmla="*/ 0 h 3849147"/>
              <a:gd name="connsiteX2" fmla="*/ 0 w 3300507"/>
              <a:gd name="connsiteY2" fmla="*/ 3849148 h 3849147"/>
              <a:gd name="connsiteX3" fmla="*/ 3300508 w 3300507"/>
              <a:gd name="connsiteY3" fmla="*/ 3849148 h 38491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00507" h="3849147">
                <a:moveTo>
                  <a:pt x="3300508" y="3849148"/>
                </a:moveTo>
                <a:lnTo>
                  <a:pt x="3300508" y="0"/>
                </a:lnTo>
                <a:lnTo>
                  <a:pt x="0" y="3849148"/>
                </a:lnTo>
                <a:lnTo>
                  <a:pt x="3300508" y="3849148"/>
                </a:ln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A8B078-FA6A-4D83-ACF4-AC1F8DA6D87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84113" y="2930525"/>
            <a:ext cx="7425609" cy="3321188"/>
          </a:xfrm>
          <a:prstGeom prst="rect">
            <a:avLst/>
          </a:prstGeom>
        </p:spPr>
        <p:txBody>
          <a:bodyPr lIns="0"/>
          <a:lstStyle>
            <a:lvl1pPr>
              <a:lnSpc>
                <a:spcPct val="95000"/>
              </a:lnSpc>
              <a:defRPr sz="5400" b="1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КАКОЙ </a:t>
            </a:r>
            <a:br>
              <a:rPr lang="ru-RU" dirty="0"/>
            </a:br>
            <a:r>
              <a:rPr lang="ru-RU" dirty="0"/>
              <a:t>ПОРТФЕЛЬ </a:t>
            </a:r>
            <a:br>
              <a:rPr lang="ru-RU" dirty="0"/>
            </a:br>
            <a:r>
              <a:rPr lang="ru-RU" dirty="0"/>
              <a:t>У КОМПАНИИ СЕЙЧАС?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FD3C779-6AA8-48F8-ABD0-40F4BFBE82B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9788" y="796534"/>
            <a:ext cx="2116137" cy="795518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86A61AC9-0236-47C7-BBDF-007BA3E2023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291750" y="5350102"/>
            <a:ext cx="2116137" cy="8093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43837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29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85DC7EFD-D4F7-44E7-A18F-1DEE441392B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олилиния: фигура 10">
            <a:extLst>
              <a:ext uri="{FF2B5EF4-FFF2-40B4-BE49-F238E27FC236}">
                <a16:creationId xmlns:a16="http://schemas.microsoft.com/office/drawing/2014/main" id="{777B8E0D-90FA-4497-872A-0E86B31CF898}"/>
              </a:ext>
            </a:extLst>
          </p:cNvPr>
          <p:cNvSpPr/>
          <p:nvPr/>
        </p:nvSpPr>
        <p:spPr>
          <a:xfrm>
            <a:off x="9590914" y="0"/>
            <a:ext cx="2601086" cy="2368359"/>
          </a:xfrm>
          <a:custGeom>
            <a:avLst/>
            <a:gdLst>
              <a:gd name="connsiteX0" fmla="*/ 0 w 2601086"/>
              <a:gd name="connsiteY0" fmla="*/ 0 h 2368359"/>
              <a:gd name="connsiteX1" fmla="*/ 2601087 w 2601086"/>
              <a:gd name="connsiteY1" fmla="*/ 0 h 2368359"/>
              <a:gd name="connsiteX2" fmla="*/ 2601087 w 2601086"/>
              <a:gd name="connsiteY2" fmla="*/ 2368360 h 2368359"/>
              <a:gd name="connsiteX3" fmla="*/ 0 w 2601086"/>
              <a:gd name="connsiteY3" fmla="*/ 2368360 h 23683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01086" h="2368359">
                <a:moveTo>
                  <a:pt x="0" y="0"/>
                </a:moveTo>
                <a:lnTo>
                  <a:pt x="2601087" y="0"/>
                </a:lnTo>
                <a:lnTo>
                  <a:pt x="2601087" y="2368360"/>
                </a:lnTo>
                <a:lnTo>
                  <a:pt x="0" y="2368360"/>
                </a:ln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ru-RU"/>
          </a:p>
        </p:txBody>
      </p:sp>
      <p:sp>
        <p:nvSpPr>
          <p:cNvPr id="12" name="Полилиния: фигура 11">
            <a:extLst>
              <a:ext uri="{FF2B5EF4-FFF2-40B4-BE49-F238E27FC236}">
                <a16:creationId xmlns:a16="http://schemas.microsoft.com/office/drawing/2014/main" id="{8DB15769-18DD-4784-9E3C-FE7DECC012BC}"/>
              </a:ext>
            </a:extLst>
          </p:cNvPr>
          <p:cNvSpPr/>
          <p:nvPr/>
        </p:nvSpPr>
        <p:spPr>
          <a:xfrm>
            <a:off x="0" y="0"/>
            <a:ext cx="5636799" cy="2368359"/>
          </a:xfrm>
          <a:custGeom>
            <a:avLst/>
            <a:gdLst>
              <a:gd name="connsiteX0" fmla="*/ 5636800 w 5636799"/>
              <a:gd name="connsiteY0" fmla="*/ 0 h 2368359"/>
              <a:gd name="connsiteX1" fmla="*/ 0 w 5636799"/>
              <a:gd name="connsiteY1" fmla="*/ 0 h 2368359"/>
              <a:gd name="connsiteX2" fmla="*/ 0 w 5636799"/>
              <a:gd name="connsiteY2" fmla="*/ 2368360 h 2368359"/>
              <a:gd name="connsiteX3" fmla="*/ 3606006 w 5636799"/>
              <a:gd name="connsiteY3" fmla="*/ 2368360 h 2368359"/>
              <a:gd name="connsiteX4" fmla="*/ 5636800 w 5636799"/>
              <a:gd name="connsiteY4" fmla="*/ 0 h 23683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636799" h="2368359">
                <a:moveTo>
                  <a:pt x="5636800" y="0"/>
                </a:moveTo>
                <a:lnTo>
                  <a:pt x="0" y="0"/>
                </a:lnTo>
                <a:lnTo>
                  <a:pt x="0" y="2368360"/>
                </a:lnTo>
                <a:lnTo>
                  <a:pt x="3606006" y="2368360"/>
                </a:lnTo>
                <a:lnTo>
                  <a:pt x="5636800" y="0"/>
                </a:ln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ru-RU"/>
          </a:p>
        </p:txBody>
      </p:sp>
      <p:sp>
        <p:nvSpPr>
          <p:cNvPr id="13" name="Полилиния: фигура 12">
            <a:extLst>
              <a:ext uri="{FF2B5EF4-FFF2-40B4-BE49-F238E27FC236}">
                <a16:creationId xmlns:a16="http://schemas.microsoft.com/office/drawing/2014/main" id="{5EA517E6-FAB6-4C83-B239-1F0467B390BD}"/>
              </a:ext>
            </a:extLst>
          </p:cNvPr>
          <p:cNvSpPr/>
          <p:nvPr/>
        </p:nvSpPr>
        <p:spPr>
          <a:xfrm>
            <a:off x="3606260" y="2368391"/>
            <a:ext cx="3885311" cy="4489608"/>
          </a:xfrm>
          <a:custGeom>
            <a:avLst/>
            <a:gdLst>
              <a:gd name="connsiteX0" fmla="*/ 0 w 3885311"/>
              <a:gd name="connsiteY0" fmla="*/ 0 h 4489608"/>
              <a:gd name="connsiteX1" fmla="*/ 3885311 w 3885311"/>
              <a:gd name="connsiteY1" fmla="*/ 0 h 4489608"/>
              <a:gd name="connsiteX2" fmla="*/ 3885311 w 3885311"/>
              <a:gd name="connsiteY2" fmla="*/ 4489609 h 4489608"/>
              <a:gd name="connsiteX3" fmla="*/ 0 w 3885311"/>
              <a:gd name="connsiteY3" fmla="*/ 4489609 h 44896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85311" h="4489608">
                <a:moveTo>
                  <a:pt x="0" y="0"/>
                </a:moveTo>
                <a:lnTo>
                  <a:pt x="3885311" y="0"/>
                </a:lnTo>
                <a:lnTo>
                  <a:pt x="3885311" y="4489609"/>
                </a:lnTo>
                <a:lnTo>
                  <a:pt x="0" y="4489609"/>
                </a:ln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ru-RU"/>
          </a:p>
        </p:txBody>
      </p:sp>
      <p:sp>
        <p:nvSpPr>
          <p:cNvPr id="14" name="Полилиния: фигура 13">
            <a:extLst>
              <a:ext uri="{FF2B5EF4-FFF2-40B4-BE49-F238E27FC236}">
                <a16:creationId xmlns:a16="http://schemas.microsoft.com/office/drawing/2014/main" id="{0F0E7E97-DD9D-4D8F-9801-567F6202BC63}"/>
              </a:ext>
            </a:extLst>
          </p:cNvPr>
          <p:cNvSpPr/>
          <p:nvPr userDrawn="1"/>
        </p:nvSpPr>
        <p:spPr>
          <a:xfrm>
            <a:off x="8891493" y="3008853"/>
            <a:ext cx="3300507" cy="3849147"/>
          </a:xfrm>
          <a:custGeom>
            <a:avLst/>
            <a:gdLst>
              <a:gd name="connsiteX0" fmla="*/ 3300508 w 3300507"/>
              <a:gd name="connsiteY0" fmla="*/ 3849148 h 3849147"/>
              <a:gd name="connsiteX1" fmla="*/ 3300508 w 3300507"/>
              <a:gd name="connsiteY1" fmla="*/ 0 h 3849147"/>
              <a:gd name="connsiteX2" fmla="*/ 0 w 3300507"/>
              <a:gd name="connsiteY2" fmla="*/ 3849148 h 3849147"/>
              <a:gd name="connsiteX3" fmla="*/ 3300508 w 3300507"/>
              <a:gd name="connsiteY3" fmla="*/ 3849148 h 38491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00507" h="3849147">
                <a:moveTo>
                  <a:pt x="3300508" y="3849148"/>
                </a:moveTo>
                <a:lnTo>
                  <a:pt x="3300508" y="0"/>
                </a:lnTo>
                <a:lnTo>
                  <a:pt x="0" y="3849148"/>
                </a:lnTo>
                <a:lnTo>
                  <a:pt x="3300508" y="3849148"/>
                </a:ln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A8B078-FA6A-4D83-ACF4-AC1F8DA6D87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84113" y="2930525"/>
            <a:ext cx="7425609" cy="3321188"/>
          </a:xfrm>
          <a:prstGeom prst="rect">
            <a:avLst/>
          </a:prstGeom>
        </p:spPr>
        <p:txBody>
          <a:bodyPr lIns="0"/>
          <a:lstStyle>
            <a:lvl1pPr>
              <a:lnSpc>
                <a:spcPct val="95000"/>
              </a:lnSpc>
              <a:defRPr sz="5400" b="1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КАКОЙ </a:t>
            </a:r>
            <a:br>
              <a:rPr lang="ru-RU" dirty="0"/>
            </a:br>
            <a:r>
              <a:rPr lang="ru-RU" dirty="0"/>
              <a:t>ПОРТФЕЛЬ </a:t>
            </a:r>
            <a:br>
              <a:rPr lang="ru-RU" dirty="0"/>
            </a:br>
            <a:r>
              <a:rPr lang="ru-RU" dirty="0"/>
              <a:t>У КОМПАНИИ СЕЙЧАС?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86A61AC9-0236-47C7-BBDF-007BA3E2023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291750" y="5350102"/>
            <a:ext cx="2116137" cy="809398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57CB9B2F-3B79-4FFC-93E2-9A1C2E73B41A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9715" y="796534"/>
            <a:ext cx="2230455" cy="480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90664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29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85DC7EFD-D4F7-44E7-A18F-1DEE441392B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олилиния: фигура 10">
            <a:extLst>
              <a:ext uri="{FF2B5EF4-FFF2-40B4-BE49-F238E27FC236}">
                <a16:creationId xmlns:a16="http://schemas.microsoft.com/office/drawing/2014/main" id="{777B8E0D-90FA-4497-872A-0E86B31CF898}"/>
              </a:ext>
            </a:extLst>
          </p:cNvPr>
          <p:cNvSpPr/>
          <p:nvPr/>
        </p:nvSpPr>
        <p:spPr>
          <a:xfrm>
            <a:off x="9590914" y="0"/>
            <a:ext cx="2601086" cy="2368359"/>
          </a:xfrm>
          <a:custGeom>
            <a:avLst/>
            <a:gdLst>
              <a:gd name="connsiteX0" fmla="*/ 0 w 2601086"/>
              <a:gd name="connsiteY0" fmla="*/ 0 h 2368359"/>
              <a:gd name="connsiteX1" fmla="*/ 2601087 w 2601086"/>
              <a:gd name="connsiteY1" fmla="*/ 0 h 2368359"/>
              <a:gd name="connsiteX2" fmla="*/ 2601087 w 2601086"/>
              <a:gd name="connsiteY2" fmla="*/ 2368360 h 2368359"/>
              <a:gd name="connsiteX3" fmla="*/ 0 w 2601086"/>
              <a:gd name="connsiteY3" fmla="*/ 2368360 h 23683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01086" h="2368359">
                <a:moveTo>
                  <a:pt x="0" y="0"/>
                </a:moveTo>
                <a:lnTo>
                  <a:pt x="2601087" y="0"/>
                </a:lnTo>
                <a:lnTo>
                  <a:pt x="2601087" y="2368360"/>
                </a:lnTo>
                <a:lnTo>
                  <a:pt x="0" y="2368360"/>
                </a:ln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ru-RU"/>
          </a:p>
        </p:txBody>
      </p:sp>
      <p:sp>
        <p:nvSpPr>
          <p:cNvPr id="12" name="Полилиния: фигура 11">
            <a:extLst>
              <a:ext uri="{FF2B5EF4-FFF2-40B4-BE49-F238E27FC236}">
                <a16:creationId xmlns:a16="http://schemas.microsoft.com/office/drawing/2014/main" id="{8DB15769-18DD-4784-9E3C-FE7DECC012BC}"/>
              </a:ext>
            </a:extLst>
          </p:cNvPr>
          <p:cNvSpPr/>
          <p:nvPr/>
        </p:nvSpPr>
        <p:spPr>
          <a:xfrm>
            <a:off x="0" y="0"/>
            <a:ext cx="5636799" cy="2368359"/>
          </a:xfrm>
          <a:custGeom>
            <a:avLst/>
            <a:gdLst>
              <a:gd name="connsiteX0" fmla="*/ 5636800 w 5636799"/>
              <a:gd name="connsiteY0" fmla="*/ 0 h 2368359"/>
              <a:gd name="connsiteX1" fmla="*/ 0 w 5636799"/>
              <a:gd name="connsiteY1" fmla="*/ 0 h 2368359"/>
              <a:gd name="connsiteX2" fmla="*/ 0 w 5636799"/>
              <a:gd name="connsiteY2" fmla="*/ 2368360 h 2368359"/>
              <a:gd name="connsiteX3" fmla="*/ 3606006 w 5636799"/>
              <a:gd name="connsiteY3" fmla="*/ 2368360 h 2368359"/>
              <a:gd name="connsiteX4" fmla="*/ 5636800 w 5636799"/>
              <a:gd name="connsiteY4" fmla="*/ 0 h 23683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636799" h="2368359">
                <a:moveTo>
                  <a:pt x="5636800" y="0"/>
                </a:moveTo>
                <a:lnTo>
                  <a:pt x="0" y="0"/>
                </a:lnTo>
                <a:lnTo>
                  <a:pt x="0" y="2368360"/>
                </a:lnTo>
                <a:lnTo>
                  <a:pt x="3606006" y="2368360"/>
                </a:lnTo>
                <a:lnTo>
                  <a:pt x="5636800" y="0"/>
                </a:ln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ru-RU"/>
          </a:p>
        </p:txBody>
      </p:sp>
      <p:sp>
        <p:nvSpPr>
          <p:cNvPr id="13" name="Полилиния: фигура 12">
            <a:extLst>
              <a:ext uri="{FF2B5EF4-FFF2-40B4-BE49-F238E27FC236}">
                <a16:creationId xmlns:a16="http://schemas.microsoft.com/office/drawing/2014/main" id="{5EA517E6-FAB6-4C83-B239-1F0467B390BD}"/>
              </a:ext>
            </a:extLst>
          </p:cNvPr>
          <p:cNvSpPr/>
          <p:nvPr/>
        </p:nvSpPr>
        <p:spPr>
          <a:xfrm>
            <a:off x="3606260" y="2368391"/>
            <a:ext cx="3885311" cy="4489608"/>
          </a:xfrm>
          <a:custGeom>
            <a:avLst/>
            <a:gdLst>
              <a:gd name="connsiteX0" fmla="*/ 0 w 3885311"/>
              <a:gd name="connsiteY0" fmla="*/ 0 h 4489608"/>
              <a:gd name="connsiteX1" fmla="*/ 3885311 w 3885311"/>
              <a:gd name="connsiteY1" fmla="*/ 0 h 4489608"/>
              <a:gd name="connsiteX2" fmla="*/ 3885311 w 3885311"/>
              <a:gd name="connsiteY2" fmla="*/ 4489609 h 4489608"/>
              <a:gd name="connsiteX3" fmla="*/ 0 w 3885311"/>
              <a:gd name="connsiteY3" fmla="*/ 4489609 h 44896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85311" h="4489608">
                <a:moveTo>
                  <a:pt x="0" y="0"/>
                </a:moveTo>
                <a:lnTo>
                  <a:pt x="3885311" y="0"/>
                </a:lnTo>
                <a:lnTo>
                  <a:pt x="3885311" y="4489609"/>
                </a:lnTo>
                <a:lnTo>
                  <a:pt x="0" y="4489609"/>
                </a:ln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ru-RU"/>
          </a:p>
        </p:txBody>
      </p:sp>
      <p:sp>
        <p:nvSpPr>
          <p:cNvPr id="14" name="Полилиния: фигура 13">
            <a:extLst>
              <a:ext uri="{FF2B5EF4-FFF2-40B4-BE49-F238E27FC236}">
                <a16:creationId xmlns:a16="http://schemas.microsoft.com/office/drawing/2014/main" id="{0F0E7E97-DD9D-4D8F-9801-567F6202BC63}"/>
              </a:ext>
            </a:extLst>
          </p:cNvPr>
          <p:cNvSpPr/>
          <p:nvPr userDrawn="1"/>
        </p:nvSpPr>
        <p:spPr>
          <a:xfrm>
            <a:off x="8891493" y="3008853"/>
            <a:ext cx="3300507" cy="3849147"/>
          </a:xfrm>
          <a:custGeom>
            <a:avLst/>
            <a:gdLst>
              <a:gd name="connsiteX0" fmla="*/ 3300508 w 3300507"/>
              <a:gd name="connsiteY0" fmla="*/ 3849148 h 3849147"/>
              <a:gd name="connsiteX1" fmla="*/ 3300508 w 3300507"/>
              <a:gd name="connsiteY1" fmla="*/ 0 h 3849147"/>
              <a:gd name="connsiteX2" fmla="*/ 0 w 3300507"/>
              <a:gd name="connsiteY2" fmla="*/ 3849148 h 3849147"/>
              <a:gd name="connsiteX3" fmla="*/ 3300508 w 3300507"/>
              <a:gd name="connsiteY3" fmla="*/ 3849148 h 38491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00507" h="3849147">
                <a:moveTo>
                  <a:pt x="3300508" y="3849148"/>
                </a:moveTo>
                <a:lnTo>
                  <a:pt x="3300508" y="0"/>
                </a:lnTo>
                <a:lnTo>
                  <a:pt x="0" y="3849148"/>
                </a:lnTo>
                <a:lnTo>
                  <a:pt x="3300508" y="3849148"/>
                </a:ln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A8B078-FA6A-4D83-ACF4-AC1F8DA6D87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84113" y="2930525"/>
            <a:ext cx="7425609" cy="3321188"/>
          </a:xfrm>
          <a:prstGeom prst="rect">
            <a:avLst/>
          </a:prstGeom>
        </p:spPr>
        <p:txBody>
          <a:bodyPr lIns="0"/>
          <a:lstStyle>
            <a:lvl1pPr>
              <a:lnSpc>
                <a:spcPct val="95000"/>
              </a:lnSpc>
              <a:defRPr sz="5400" b="1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КАКОЙ </a:t>
            </a:r>
            <a:br>
              <a:rPr lang="ru-RU" dirty="0"/>
            </a:br>
            <a:r>
              <a:rPr lang="ru-RU" dirty="0"/>
              <a:t>ПОРТФЕЛЬ </a:t>
            </a:r>
            <a:br>
              <a:rPr lang="ru-RU" dirty="0"/>
            </a:br>
            <a:r>
              <a:rPr lang="ru-RU" dirty="0"/>
              <a:t>У КОМПАНИИ СЕЙЧАС?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86A61AC9-0236-47C7-BBDF-007BA3E2023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291750" y="5350102"/>
            <a:ext cx="2116137" cy="809398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80FCB140-86D7-481A-8238-EC1996600A38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7238" y="796534"/>
            <a:ext cx="2172287" cy="1290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589740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29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678350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89" r:id="rId2"/>
    <p:sldLayoutId id="2147483655" r:id="rId3"/>
    <p:sldLayoutId id="2147483690" r:id="rId4"/>
    <p:sldLayoutId id="2147483701" r:id="rId5"/>
    <p:sldLayoutId id="2147483674" r:id="rId6"/>
    <p:sldLayoutId id="2147483675" r:id="rId7"/>
    <p:sldLayoutId id="2147483691" r:id="rId8"/>
    <p:sldLayoutId id="2147483702" r:id="rId9"/>
    <p:sldLayoutId id="2147483671" r:id="rId10"/>
    <p:sldLayoutId id="2147483676" r:id="rId11"/>
    <p:sldLayoutId id="2147483692" r:id="rId12"/>
    <p:sldLayoutId id="2147483703" r:id="rId13"/>
    <p:sldLayoutId id="2147483656" r:id="rId14"/>
    <p:sldLayoutId id="2147483677" r:id="rId15"/>
    <p:sldLayoutId id="2147483693" r:id="rId16"/>
    <p:sldLayoutId id="2147483704" r:id="rId17"/>
    <p:sldLayoutId id="2147483667" r:id="rId18"/>
    <p:sldLayoutId id="2147483681" r:id="rId19"/>
    <p:sldLayoutId id="2147483694" r:id="rId20"/>
    <p:sldLayoutId id="2147483705" r:id="rId21"/>
    <p:sldLayoutId id="2147483673" r:id="rId22"/>
    <p:sldLayoutId id="2147483682" r:id="rId23"/>
    <p:sldLayoutId id="2147483695" r:id="rId24"/>
    <p:sldLayoutId id="2147483706" r:id="rId25"/>
    <p:sldLayoutId id="2147483672" r:id="rId26"/>
    <p:sldLayoutId id="2147483683" r:id="rId27"/>
    <p:sldLayoutId id="2147483696" r:id="rId28"/>
    <p:sldLayoutId id="2147483707" r:id="rId29"/>
    <p:sldLayoutId id="2147483713" r:id="rId30"/>
    <p:sldLayoutId id="2147483665" r:id="rId31"/>
    <p:sldLayoutId id="2147483684" r:id="rId32"/>
    <p:sldLayoutId id="2147483697" r:id="rId33"/>
    <p:sldLayoutId id="2147483708" r:id="rId34"/>
    <p:sldLayoutId id="2147483661" r:id="rId35"/>
    <p:sldLayoutId id="2147483685" r:id="rId36"/>
    <p:sldLayoutId id="2147483698" r:id="rId37"/>
    <p:sldLayoutId id="2147483709" r:id="rId38"/>
    <p:sldLayoutId id="2147483659" r:id="rId39"/>
    <p:sldLayoutId id="2147483686" r:id="rId40"/>
    <p:sldLayoutId id="2147483699" r:id="rId41"/>
    <p:sldLayoutId id="2147483710" r:id="rId42"/>
    <p:sldLayoutId id="2147483657" r:id="rId43"/>
    <p:sldLayoutId id="2147483711" r:id="rId44"/>
    <p:sldLayoutId id="2147483687" r:id="rId45"/>
    <p:sldLayoutId id="2147483680" r:id="rId46"/>
    <p:sldLayoutId id="2147483688" r:id="rId47"/>
    <p:sldLayoutId id="2147483700" r:id="rId48"/>
    <p:sldLayoutId id="2147483712" r:id="rId49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9.png"/><Relationship Id="rId3" Type="http://schemas.openxmlformats.org/officeDocument/2006/relationships/image" Target="../media/image4.svg"/><Relationship Id="rId7" Type="http://schemas.openxmlformats.org/officeDocument/2006/relationships/image" Target="../media/image8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87.jpeg"/><Relationship Id="rId5" Type="http://schemas.openxmlformats.org/officeDocument/2006/relationships/image" Target="../media/image86.png"/><Relationship Id="rId10" Type="http://schemas.openxmlformats.org/officeDocument/2006/relationships/image" Target="../media/image91.png"/><Relationship Id="rId4" Type="http://schemas.openxmlformats.org/officeDocument/2006/relationships/image" Target="../media/image81.png"/><Relationship Id="rId9" Type="http://schemas.openxmlformats.org/officeDocument/2006/relationships/image" Target="../media/image90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2.jpeg"/><Relationship Id="rId3" Type="http://schemas.openxmlformats.org/officeDocument/2006/relationships/image" Target="../media/image4.svg"/><Relationship Id="rId7" Type="http://schemas.openxmlformats.org/officeDocument/2006/relationships/image" Target="../media/image9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88.png"/><Relationship Id="rId5" Type="http://schemas.openxmlformats.org/officeDocument/2006/relationships/image" Target="../media/image86.png"/><Relationship Id="rId4" Type="http://schemas.openxmlformats.org/officeDocument/2006/relationships/image" Target="../media/image81.png"/><Relationship Id="rId9" Type="http://schemas.openxmlformats.org/officeDocument/2006/relationships/image" Target="../media/image9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jpeg"/><Relationship Id="rId2" Type="http://schemas.openxmlformats.org/officeDocument/2006/relationships/image" Target="../media/image94.jpeg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97.png"/><Relationship Id="rId4" Type="http://schemas.openxmlformats.org/officeDocument/2006/relationships/image" Target="../media/image96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2.png"/><Relationship Id="rId3" Type="http://schemas.openxmlformats.org/officeDocument/2006/relationships/image" Target="../media/image98.png"/><Relationship Id="rId7" Type="http://schemas.openxmlformats.org/officeDocument/2006/relationships/image" Target="../media/image10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100.png"/><Relationship Id="rId5" Type="http://schemas.openxmlformats.org/officeDocument/2006/relationships/image" Target="../media/image28.png"/><Relationship Id="rId4" Type="http://schemas.openxmlformats.org/officeDocument/2006/relationships/image" Target="../media/image99.png"/><Relationship Id="rId9" Type="http://schemas.openxmlformats.org/officeDocument/2006/relationships/image" Target="../media/image103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5.png"/><Relationship Id="rId3" Type="http://schemas.openxmlformats.org/officeDocument/2006/relationships/image" Target="../media/image104.png"/><Relationship Id="rId7" Type="http://schemas.openxmlformats.org/officeDocument/2006/relationships/image" Target="../media/image107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106.png"/><Relationship Id="rId5" Type="http://schemas.openxmlformats.org/officeDocument/2006/relationships/image" Target="../media/image105.png"/><Relationship Id="rId4" Type="http://schemas.openxmlformats.org/officeDocument/2006/relationships/image" Target="../media/image28.png"/><Relationship Id="rId9" Type="http://schemas.openxmlformats.org/officeDocument/2006/relationships/image" Target="../media/image108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4.jpeg"/><Relationship Id="rId3" Type="http://schemas.openxmlformats.org/officeDocument/2006/relationships/image" Target="../media/image109.jpeg"/><Relationship Id="rId7" Type="http://schemas.openxmlformats.org/officeDocument/2006/relationships/image" Target="../media/image113.jpe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112.jpeg"/><Relationship Id="rId11" Type="http://schemas.openxmlformats.org/officeDocument/2006/relationships/image" Target="../media/image117.png"/><Relationship Id="rId5" Type="http://schemas.openxmlformats.org/officeDocument/2006/relationships/image" Target="../media/image111.jpeg"/><Relationship Id="rId10" Type="http://schemas.openxmlformats.org/officeDocument/2006/relationships/image" Target="../media/image116.png"/><Relationship Id="rId4" Type="http://schemas.openxmlformats.org/officeDocument/2006/relationships/image" Target="../media/image110.jpeg"/><Relationship Id="rId9" Type="http://schemas.openxmlformats.org/officeDocument/2006/relationships/image" Target="../media/image115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3.jpg"/><Relationship Id="rId3" Type="http://schemas.openxmlformats.org/officeDocument/2006/relationships/image" Target="../media/image119.jpg"/><Relationship Id="rId7" Type="http://schemas.openxmlformats.org/officeDocument/2006/relationships/image" Target="../media/image122.jpg"/><Relationship Id="rId2" Type="http://schemas.openxmlformats.org/officeDocument/2006/relationships/image" Target="../media/image118.png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121.jpg"/><Relationship Id="rId5" Type="http://schemas.openxmlformats.org/officeDocument/2006/relationships/image" Target="../media/image81.png"/><Relationship Id="rId4" Type="http://schemas.openxmlformats.org/officeDocument/2006/relationships/image" Target="../media/image12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5.png"/><Relationship Id="rId7" Type="http://schemas.openxmlformats.org/officeDocument/2006/relationships/image" Target="../media/image127.png"/><Relationship Id="rId2" Type="http://schemas.openxmlformats.org/officeDocument/2006/relationships/image" Target="../media/image124.png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120.png"/><Relationship Id="rId5" Type="http://schemas.openxmlformats.org/officeDocument/2006/relationships/image" Target="../media/image81.png"/><Relationship Id="rId4" Type="http://schemas.openxmlformats.org/officeDocument/2006/relationships/image" Target="../media/image126.png"/></Relationships>
</file>

<file path=ppt/slides/_rels/slide18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13" Type="http://schemas.microsoft.com/office/2007/relationships/hdphoto" Target="../media/hdphoto3.wdp"/><Relationship Id="rId3" Type="http://schemas.openxmlformats.org/officeDocument/2006/relationships/image" Target="../media/image128.png"/><Relationship Id="rId7" Type="http://schemas.openxmlformats.org/officeDocument/2006/relationships/image" Target="../media/image131.png"/><Relationship Id="rId12" Type="http://schemas.openxmlformats.org/officeDocument/2006/relationships/image" Target="../media/image13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130.png"/><Relationship Id="rId11" Type="http://schemas.microsoft.com/office/2007/relationships/hdphoto" Target="../media/hdphoto2.wdp"/><Relationship Id="rId5" Type="http://schemas.openxmlformats.org/officeDocument/2006/relationships/image" Target="../media/image81.png"/><Relationship Id="rId10" Type="http://schemas.openxmlformats.org/officeDocument/2006/relationships/image" Target="../media/image132.png"/><Relationship Id="rId4" Type="http://schemas.openxmlformats.org/officeDocument/2006/relationships/image" Target="../media/image129.png"/><Relationship Id="rId9" Type="http://schemas.openxmlformats.org/officeDocument/2006/relationships/image" Target="../media/image122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4.pn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137.jpg"/><Relationship Id="rId5" Type="http://schemas.openxmlformats.org/officeDocument/2006/relationships/image" Target="../media/image136.png"/><Relationship Id="rId4" Type="http://schemas.openxmlformats.org/officeDocument/2006/relationships/image" Target="../media/image135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0.xml"/><Relationship Id="rId6" Type="http://schemas.openxmlformats.org/officeDocument/2006/relationships/image" Target="../media/image26.png"/><Relationship Id="rId11" Type="http://schemas.openxmlformats.org/officeDocument/2006/relationships/image" Target="../media/image31.png"/><Relationship Id="rId5" Type="http://schemas.openxmlformats.org/officeDocument/2006/relationships/image" Target="../media/image25.png"/><Relationship Id="rId10" Type="http://schemas.openxmlformats.org/officeDocument/2006/relationships/image" Target="../media/image30.png"/><Relationship Id="rId4" Type="http://schemas.openxmlformats.org/officeDocument/2006/relationships/image" Target="../media/image24.png"/><Relationship Id="rId9" Type="http://schemas.openxmlformats.org/officeDocument/2006/relationships/image" Target="../media/image29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38.jpe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139.png"/><Relationship Id="rId4" Type="http://schemas.openxmlformats.org/officeDocument/2006/relationships/image" Target="../media/image4.svg"/></Relationships>
</file>

<file path=ppt/slides/_rels/slide2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50.jpeg"/><Relationship Id="rId18" Type="http://schemas.openxmlformats.org/officeDocument/2006/relationships/image" Target="../media/image155.png"/><Relationship Id="rId26" Type="http://schemas.openxmlformats.org/officeDocument/2006/relationships/image" Target="../media/image163.png"/><Relationship Id="rId21" Type="http://schemas.openxmlformats.org/officeDocument/2006/relationships/image" Target="../media/image158.jpeg"/><Relationship Id="rId34" Type="http://schemas.openxmlformats.org/officeDocument/2006/relationships/image" Target="../media/image171.png"/><Relationship Id="rId7" Type="http://schemas.openxmlformats.org/officeDocument/2006/relationships/image" Target="../media/image144.png"/><Relationship Id="rId12" Type="http://schemas.openxmlformats.org/officeDocument/2006/relationships/image" Target="../media/image149.png"/><Relationship Id="rId17" Type="http://schemas.openxmlformats.org/officeDocument/2006/relationships/image" Target="../media/image154.png"/><Relationship Id="rId25" Type="http://schemas.openxmlformats.org/officeDocument/2006/relationships/image" Target="../media/image162.png"/><Relationship Id="rId33" Type="http://schemas.openxmlformats.org/officeDocument/2006/relationships/image" Target="../media/image170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153.gif"/><Relationship Id="rId20" Type="http://schemas.openxmlformats.org/officeDocument/2006/relationships/image" Target="../media/image157.jpeg"/><Relationship Id="rId29" Type="http://schemas.openxmlformats.org/officeDocument/2006/relationships/image" Target="../media/image166.png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143.png"/><Relationship Id="rId11" Type="http://schemas.openxmlformats.org/officeDocument/2006/relationships/image" Target="../media/image148.jpeg"/><Relationship Id="rId24" Type="http://schemas.openxmlformats.org/officeDocument/2006/relationships/image" Target="../media/image161.png"/><Relationship Id="rId32" Type="http://schemas.openxmlformats.org/officeDocument/2006/relationships/image" Target="../media/image169.png"/><Relationship Id="rId37" Type="http://schemas.openxmlformats.org/officeDocument/2006/relationships/image" Target="../media/image174.png"/><Relationship Id="rId5" Type="http://schemas.openxmlformats.org/officeDocument/2006/relationships/image" Target="../media/image142.png"/><Relationship Id="rId15" Type="http://schemas.openxmlformats.org/officeDocument/2006/relationships/image" Target="../media/image152.png"/><Relationship Id="rId23" Type="http://schemas.openxmlformats.org/officeDocument/2006/relationships/image" Target="../media/image160.png"/><Relationship Id="rId28" Type="http://schemas.openxmlformats.org/officeDocument/2006/relationships/image" Target="../media/image165.png"/><Relationship Id="rId36" Type="http://schemas.openxmlformats.org/officeDocument/2006/relationships/image" Target="../media/image173.png"/><Relationship Id="rId10" Type="http://schemas.openxmlformats.org/officeDocument/2006/relationships/image" Target="../media/image147.jpeg"/><Relationship Id="rId19" Type="http://schemas.openxmlformats.org/officeDocument/2006/relationships/image" Target="../media/image156.png"/><Relationship Id="rId31" Type="http://schemas.openxmlformats.org/officeDocument/2006/relationships/image" Target="../media/image168.jpeg"/><Relationship Id="rId4" Type="http://schemas.openxmlformats.org/officeDocument/2006/relationships/image" Target="../media/image141.png"/><Relationship Id="rId9" Type="http://schemas.openxmlformats.org/officeDocument/2006/relationships/image" Target="../media/image146.jpeg"/><Relationship Id="rId14" Type="http://schemas.openxmlformats.org/officeDocument/2006/relationships/image" Target="../media/image151.jpeg"/><Relationship Id="rId22" Type="http://schemas.openxmlformats.org/officeDocument/2006/relationships/image" Target="../media/image159.png"/><Relationship Id="rId27" Type="http://schemas.openxmlformats.org/officeDocument/2006/relationships/image" Target="../media/image164.png"/><Relationship Id="rId30" Type="http://schemas.openxmlformats.org/officeDocument/2006/relationships/image" Target="../media/image167.png"/><Relationship Id="rId35" Type="http://schemas.openxmlformats.org/officeDocument/2006/relationships/image" Target="../media/image172.png"/><Relationship Id="rId8" Type="http://schemas.openxmlformats.org/officeDocument/2006/relationships/image" Target="../media/image145.png"/><Relationship Id="rId3" Type="http://schemas.openxmlformats.org/officeDocument/2006/relationships/image" Target="../media/image14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5.gif"/><Relationship Id="rId2" Type="http://schemas.openxmlformats.org/officeDocument/2006/relationships/image" Target="../media/image139.png"/><Relationship Id="rId1" Type="http://schemas.openxmlformats.org/officeDocument/2006/relationships/slideLayout" Target="../slideLayouts/slideLayout30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32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10" Type="http://schemas.openxmlformats.org/officeDocument/2006/relationships/image" Target="../media/image40.png"/><Relationship Id="rId4" Type="http://schemas.openxmlformats.org/officeDocument/2006/relationships/image" Target="../media/image34.png"/><Relationship Id="rId9" Type="http://schemas.openxmlformats.org/officeDocument/2006/relationships/image" Target="../media/image3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emf"/><Relationship Id="rId13" Type="http://schemas.openxmlformats.org/officeDocument/2006/relationships/image" Target="../media/image48.png"/><Relationship Id="rId3" Type="http://schemas.openxmlformats.org/officeDocument/2006/relationships/image" Target="../media/image44.png"/><Relationship Id="rId7" Type="http://schemas.openxmlformats.org/officeDocument/2006/relationships/oleObject" Target="../embeddings/oleObject1.bin"/><Relationship Id="rId12" Type="http://schemas.openxmlformats.org/officeDocument/2006/relationships/image" Target="../media/image43.emf"/><Relationship Id="rId2" Type="http://schemas.openxmlformats.org/officeDocument/2006/relationships/slideLayout" Target="../slideLayouts/slideLayout21.xml"/><Relationship Id="rId16" Type="http://schemas.openxmlformats.org/officeDocument/2006/relationships/image" Target="../media/image51.png"/><Relationship Id="rId1" Type="http://schemas.openxmlformats.org/officeDocument/2006/relationships/vmlDrawing" Target="../drawings/vmlDrawing1.vml"/><Relationship Id="rId6" Type="http://schemas.openxmlformats.org/officeDocument/2006/relationships/image" Target="../media/image47.png"/><Relationship Id="rId11" Type="http://schemas.openxmlformats.org/officeDocument/2006/relationships/oleObject" Target="../embeddings/oleObject3.bin"/><Relationship Id="rId5" Type="http://schemas.openxmlformats.org/officeDocument/2006/relationships/image" Target="../media/image46.jpeg"/><Relationship Id="rId15" Type="http://schemas.openxmlformats.org/officeDocument/2006/relationships/image" Target="../media/image50.png"/><Relationship Id="rId10" Type="http://schemas.openxmlformats.org/officeDocument/2006/relationships/image" Target="../media/image42.emf"/><Relationship Id="rId4" Type="http://schemas.openxmlformats.org/officeDocument/2006/relationships/image" Target="../media/image45.jpeg"/><Relationship Id="rId9" Type="http://schemas.openxmlformats.org/officeDocument/2006/relationships/oleObject" Target="../embeddings/oleObject2.bin"/><Relationship Id="rId14" Type="http://schemas.openxmlformats.org/officeDocument/2006/relationships/image" Target="../media/image49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jpeg"/><Relationship Id="rId13" Type="http://schemas.openxmlformats.org/officeDocument/2006/relationships/oleObject" Target="../embeddings/oleObject5.bin"/><Relationship Id="rId3" Type="http://schemas.openxmlformats.org/officeDocument/2006/relationships/image" Target="../media/image52.png"/><Relationship Id="rId7" Type="http://schemas.openxmlformats.org/officeDocument/2006/relationships/image" Target="../media/image56.jpeg"/><Relationship Id="rId12" Type="http://schemas.openxmlformats.org/officeDocument/2006/relationships/image" Target="../media/image41.emf"/><Relationship Id="rId17" Type="http://schemas.openxmlformats.org/officeDocument/2006/relationships/image" Target="../media/image60.png"/><Relationship Id="rId2" Type="http://schemas.openxmlformats.org/officeDocument/2006/relationships/slideLayout" Target="../slideLayouts/slideLayout21.xml"/><Relationship Id="rId16" Type="http://schemas.openxmlformats.org/officeDocument/2006/relationships/image" Target="../media/image43.emf"/><Relationship Id="rId1" Type="http://schemas.openxmlformats.org/officeDocument/2006/relationships/vmlDrawing" Target="../drawings/vmlDrawing2.vml"/><Relationship Id="rId6" Type="http://schemas.openxmlformats.org/officeDocument/2006/relationships/image" Target="../media/image55.jpeg"/><Relationship Id="rId11" Type="http://schemas.openxmlformats.org/officeDocument/2006/relationships/oleObject" Target="../embeddings/oleObject4.bin"/><Relationship Id="rId5" Type="http://schemas.openxmlformats.org/officeDocument/2006/relationships/image" Target="../media/image54.jpeg"/><Relationship Id="rId15" Type="http://schemas.openxmlformats.org/officeDocument/2006/relationships/oleObject" Target="../embeddings/oleObject6.bin"/><Relationship Id="rId10" Type="http://schemas.openxmlformats.org/officeDocument/2006/relationships/image" Target="../media/image59.jpeg"/><Relationship Id="rId4" Type="http://schemas.openxmlformats.org/officeDocument/2006/relationships/image" Target="../media/image53.png"/><Relationship Id="rId9" Type="http://schemas.openxmlformats.org/officeDocument/2006/relationships/image" Target="../media/image58.jpeg"/><Relationship Id="rId14" Type="http://schemas.openxmlformats.org/officeDocument/2006/relationships/image" Target="../media/image42.em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emf"/><Relationship Id="rId13" Type="http://schemas.openxmlformats.org/officeDocument/2006/relationships/image" Target="../media/image48.png"/><Relationship Id="rId3" Type="http://schemas.openxmlformats.org/officeDocument/2006/relationships/image" Target="../media/image61.png"/><Relationship Id="rId7" Type="http://schemas.openxmlformats.org/officeDocument/2006/relationships/oleObject" Target="../embeddings/oleObject4.bin"/><Relationship Id="rId12" Type="http://schemas.openxmlformats.org/officeDocument/2006/relationships/image" Target="../media/image43.emf"/><Relationship Id="rId17" Type="http://schemas.openxmlformats.org/officeDocument/2006/relationships/image" Target="../media/image49.png"/><Relationship Id="rId2" Type="http://schemas.openxmlformats.org/officeDocument/2006/relationships/slideLayout" Target="../slideLayouts/slideLayout21.xml"/><Relationship Id="rId16" Type="http://schemas.openxmlformats.org/officeDocument/2006/relationships/image" Target="../media/image67.png"/><Relationship Id="rId1" Type="http://schemas.openxmlformats.org/officeDocument/2006/relationships/vmlDrawing" Target="../drawings/vmlDrawing3.vml"/><Relationship Id="rId6" Type="http://schemas.openxmlformats.org/officeDocument/2006/relationships/image" Target="../media/image64.jpeg"/><Relationship Id="rId11" Type="http://schemas.openxmlformats.org/officeDocument/2006/relationships/oleObject" Target="../embeddings/oleObject6.bin"/><Relationship Id="rId5" Type="http://schemas.openxmlformats.org/officeDocument/2006/relationships/image" Target="../media/image63.jpeg"/><Relationship Id="rId15" Type="http://schemas.openxmlformats.org/officeDocument/2006/relationships/image" Target="../media/image66.png"/><Relationship Id="rId10" Type="http://schemas.openxmlformats.org/officeDocument/2006/relationships/image" Target="../media/image42.emf"/><Relationship Id="rId4" Type="http://schemas.openxmlformats.org/officeDocument/2006/relationships/image" Target="../media/image62.jpeg"/><Relationship Id="rId9" Type="http://schemas.openxmlformats.org/officeDocument/2006/relationships/oleObject" Target="../embeddings/oleObject5.bin"/><Relationship Id="rId14" Type="http://schemas.openxmlformats.org/officeDocument/2006/relationships/image" Target="../media/image6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emf"/><Relationship Id="rId13" Type="http://schemas.openxmlformats.org/officeDocument/2006/relationships/image" Target="../media/image49.png"/><Relationship Id="rId3" Type="http://schemas.openxmlformats.org/officeDocument/2006/relationships/image" Target="../media/image68.png"/><Relationship Id="rId7" Type="http://schemas.openxmlformats.org/officeDocument/2006/relationships/oleObject" Target="../embeddings/oleObject7.bin"/><Relationship Id="rId12" Type="http://schemas.openxmlformats.org/officeDocument/2006/relationships/image" Target="../media/image65.png"/><Relationship Id="rId2" Type="http://schemas.openxmlformats.org/officeDocument/2006/relationships/slideLayout" Target="../slideLayouts/slideLayout21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71.jpeg"/><Relationship Id="rId11" Type="http://schemas.openxmlformats.org/officeDocument/2006/relationships/image" Target="../media/image48.png"/><Relationship Id="rId5" Type="http://schemas.openxmlformats.org/officeDocument/2006/relationships/image" Target="../media/image70.jpeg"/><Relationship Id="rId10" Type="http://schemas.openxmlformats.org/officeDocument/2006/relationships/image" Target="../media/image43.emf"/><Relationship Id="rId4" Type="http://schemas.openxmlformats.org/officeDocument/2006/relationships/image" Target="../media/image69.jpeg"/><Relationship Id="rId9" Type="http://schemas.openxmlformats.org/officeDocument/2006/relationships/oleObject" Target="../embeddings/oleObject8.bin"/><Relationship Id="rId14" Type="http://schemas.openxmlformats.org/officeDocument/2006/relationships/image" Target="../media/image50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8.png"/><Relationship Id="rId3" Type="http://schemas.openxmlformats.org/officeDocument/2006/relationships/image" Target="../media/image73.jpeg"/><Relationship Id="rId7" Type="http://schemas.openxmlformats.org/officeDocument/2006/relationships/image" Target="../media/image77.jpeg"/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76.jpeg"/><Relationship Id="rId5" Type="http://schemas.openxmlformats.org/officeDocument/2006/relationships/image" Target="../media/image75.jpeg"/><Relationship Id="rId4" Type="http://schemas.openxmlformats.org/officeDocument/2006/relationships/image" Target="../media/image74.jpeg"/><Relationship Id="rId9" Type="http://schemas.openxmlformats.org/officeDocument/2006/relationships/image" Target="../media/image79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4.png"/><Relationship Id="rId3" Type="http://schemas.openxmlformats.org/officeDocument/2006/relationships/image" Target="../media/image3.png"/><Relationship Id="rId7" Type="http://schemas.openxmlformats.org/officeDocument/2006/relationships/image" Target="../media/image83.png"/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82.png"/><Relationship Id="rId5" Type="http://schemas.openxmlformats.org/officeDocument/2006/relationships/image" Target="../media/image81.png"/><Relationship Id="rId10" Type="http://schemas.openxmlformats.org/officeDocument/2006/relationships/image" Target="../media/image86.png"/><Relationship Id="rId4" Type="http://schemas.openxmlformats.org/officeDocument/2006/relationships/image" Target="../media/image4.svg"/><Relationship Id="rId9" Type="http://schemas.openxmlformats.org/officeDocument/2006/relationships/image" Target="../media/image8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E4BA6C0B-C9FC-4BB9-9405-6FCA17BFC0A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972"/>
          <a:stretch/>
        </p:blipFill>
        <p:spPr>
          <a:xfrm>
            <a:off x="1374042" y="463532"/>
            <a:ext cx="6468208" cy="6405323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C9BB5284-30C5-4FA3-A42B-059B2DB293EC}"/>
              </a:ext>
            </a:extLst>
          </p:cNvPr>
          <p:cNvSpPr/>
          <p:nvPr/>
        </p:nvSpPr>
        <p:spPr>
          <a:xfrm>
            <a:off x="0" y="-1"/>
            <a:ext cx="3165231" cy="686885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F90563E-FF9E-4380-8D7E-A5138F5AF48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-409385" y="3200231"/>
            <a:ext cx="5755864" cy="484676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1ADFF1ED-381F-428D-BA33-D72989C97F2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91115" y="5801558"/>
            <a:ext cx="1284240" cy="492722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77FF2204-A859-4DE4-87C8-BEC1A09A8633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0800000" flipH="1">
            <a:off x="0" y="463529"/>
            <a:ext cx="2241903" cy="5750435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7FAF3306-8BAA-4493-912C-FE4B8AB855C2}"/>
              </a:ext>
            </a:extLst>
          </p:cNvPr>
          <p:cNvSpPr/>
          <p:nvPr/>
        </p:nvSpPr>
        <p:spPr>
          <a:xfrm>
            <a:off x="8160726" y="2740146"/>
            <a:ext cx="4031274" cy="726954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ADABB50-80BE-4133-A0C3-954086198EC5}"/>
              </a:ext>
            </a:extLst>
          </p:cNvPr>
          <p:cNvSpPr txBox="1"/>
          <p:nvPr/>
        </p:nvSpPr>
        <p:spPr>
          <a:xfrm>
            <a:off x="5639775" y="1365607"/>
            <a:ext cx="6347815" cy="13111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90000"/>
              </a:lnSpc>
            </a:pPr>
            <a:r>
              <a:rPr lang="ru-RU" sz="4400" dirty="0">
                <a:latin typeface="+mj-lt"/>
              </a:rPr>
              <a:t>СПОРТИВНОЕ</a:t>
            </a:r>
            <a:endParaRPr lang="en-US" sz="4400" dirty="0">
              <a:latin typeface="+mj-lt"/>
            </a:endParaRPr>
          </a:p>
          <a:p>
            <a:pPr algn="r">
              <a:lnSpc>
                <a:spcPct val="90000"/>
              </a:lnSpc>
            </a:pPr>
            <a:r>
              <a:rPr lang="ru-RU" sz="4400" dirty="0">
                <a:latin typeface="+mj-lt"/>
              </a:rPr>
              <a:t>ОСВЕЩЕНИЕ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6461325-61AB-409D-89B5-4150B3DE9CD9}"/>
              </a:ext>
            </a:extLst>
          </p:cNvPr>
          <p:cNvSpPr txBox="1"/>
          <p:nvPr/>
        </p:nvSpPr>
        <p:spPr>
          <a:xfrm>
            <a:off x="8236926" y="2765369"/>
            <a:ext cx="3610964" cy="7017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90000"/>
              </a:lnSpc>
            </a:pPr>
            <a:r>
              <a:rPr lang="ru-RU" sz="2200" dirty="0">
                <a:latin typeface="Wix Madefor Display ExtraBold" panose="020B0503020203020203" pitchFamily="34" charset="-52"/>
                <a:cs typeface="Wix Madefor Display ExtraBold" panose="020B0503020203020203" pitchFamily="34" charset="-52"/>
              </a:rPr>
              <a:t>РЕШЕНИЯ ДЛЯ ЛЮБЫХ ПЛОЩАДОК</a:t>
            </a:r>
          </a:p>
        </p:txBody>
      </p:sp>
    </p:spTree>
    <p:extLst>
      <p:ext uri="{BB962C8B-B14F-4D97-AF65-F5344CB8AC3E}">
        <p14:creationId xmlns:p14="http://schemas.microsoft.com/office/powerpoint/2010/main" val="32525393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C99631-21F4-4841-581B-1C4680C772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FCB4A5F-A48C-0327-A630-BDDD21564F6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369888"/>
            <a:ext cx="6096000" cy="749300"/>
          </a:xfrm>
          <a:prstGeom prst="rect">
            <a:avLst/>
          </a:prstGeom>
        </p:spPr>
        <p:txBody>
          <a:bodyPr bIns="180000" anchor="ctr"/>
          <a:lstStyle/>
          <a:p>
            <a:r>
              <a:rPr lang="ru-RU" sz="3200" dirty="0">
                <a:solidFill>
                  <a:schemeClr val="bg1"/>
                </a:solidFill>
              </a:rPr>
              <a:t>ПРОЕКТНЫЙ</a:t>
            </a:r>
            <a:br>
              <a:rPr lang="ru-RU" sz="3200" dirty="0">
                <a:solidFill>
                  <a:schemeClr val="bg1"/>
                </a:solidFill>
              </a:rPr>
            </a:br>
            <a:r>
              <a:rPr lang="ru-RU" sz="3200" dirty="0">
                <a:solidFill>
                  <a:schemeClr val="bg1"/>
                </a:solidFill>
              </a:rPr>
              <a:t>ПОДХОД</a:t>
            </a:r>
          </a:p>
        </p:txBody>
      </p:sp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5B98087C-976F-4DF1-AE11-A9DE80686F1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480644" y="253997"/>
            <a:ext cx="821215" cy="314324"/>
          </a:xfrm>
          <a:prstGeom prst="rect">
            <a:avLst/>
          </a:prstGeom>
        </p:spPr>
      </p:pic>
      <p:sp>
        <p:nvSpPr>
          <p:cNvPr id="16" name="Заголовок 1">
            <a:extLst>
              <a:ext uri="{FF2B5EF4-FFF2-40B4-BE49-F238E27FC236}">
                <a16:creationId xmlns:a16="http://schemas.microsoft.com/office/drawing/2014/main" id="{556989B7-C0F0-434B-8921-07FF5FABCBCC}"/>
              </a:ext>
            </a:extLst>
          </p:cNvPr>
          <p:cNvSpPr txBox="1">
            <a:spLocks/>
          </p:cNvSpPr>
          <p:nvPr/>
        </p:nvSpPr>
        <p:spPr>
          <a:xfrm>
            <a:off x="247326" y="1067435"/>
            <a:ext cx="7161542" cy="363801"/>
          </a:xfrm>
          <a:prstGeom prst="rect">
            <a:avLst/>
          </a:prstGeom>
        </p:spPr>
        <p:txBody>
          <a:bodyPr bIns="180000"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600" dirty="0">
                <a:latin typeface="+mn-lt"/>
              </a:rPr>
              <a:t>ОТРАЖЕННЫЙ СВЕТ</a:t>
            </a:r>
          </a:p>
        </p:txBody>
      </p:sp>
      <p:sp>
        <p:nvSpPr>
          <p:cNvPr id="18" name="Заголовок 1">
            <a:extLst>
              <a:ext uri="{FF2B5EF4-FFF2-40B4-BE49-F238E27FC236}">
                <a16:creationId xmlns:a16="http://schemas.microsoft.com/office/drawing/2014/main" id="{A399243E-63D4-467B-8248-558CE29616F1}"/>
              </a:ext>
            </a:extLst>
          </p:cNvPr>
          <p:cNvSpPr txBox="1">
            <a:spLocks/>
          </p:cNvSpPr>
          <p:nvPr/>
        </p:nvSpPr>
        <p:spPr>
          <a:xfrm>
            <a:off x="247326" y="415469"/>
            <a:ext cx="7717279" cy="442722"/>
          </a:xfrm>
          <a:prstGeom prst="rect">
            <a:avLst/>
          </a:prstGeom>
        </p:spPr>
        <p:txBody>
          <a:bodyPr bIns="180000"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400" dirty="0"/>
              <a:t>ТЕННИСНЫЕ И ВОЛЛЕЙ-</a:t>
            </a:r>
            <a:br>
              <a:rPr lang="ru-RU" sz="2400" dirty="0"/>
            </a:br>
            <a:r>
              <a:rPr lang="ru-RU" sz="2400" dirty="0"/>
              <a:t>БОЛЬНЫЕ ПЛОЩАДКИ</a:t>
            </a:r>
          </a:p>
        </p:txBody>
      </p:sp>
      <p:sp>
        <p:nvSpPr>
          <p:cNvPr id="9" name="Текст 3">
            <a:extLst>
              <a:ext uri="{FF2B5EF4-FFF2-40B4-BE49-F238E27FC236}">
                <a16:creationId xmlns:a16="http://schemas.microsoft.com/office/drawing/2014/main" id="{19A36EA4-7111-41A3-BA11-6034381999A3}"/>
              </a:ext>
            </a:extLst>
          </p:cNvPr>
          <p:cNvSpPr txBox="1">
            <a:spLocks/>
          </p:cNvSpPr>
          <p:nvPr/>
        </p:nvSpPr>
        <p:spPr>
          <a:xfrm>
            <a:off x="334962" y="1626781"/>
            <a:ext cx="6145681" cy="1392866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>
              <a:lnSpc>
                <a:spcPct val="150000"/>
              </a:lnSpc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4"/>
              </a:buBlip>
              <a:defRPr/>
            </a:pPr>
            <a:r>
              <a:rPr lang="ru-RU" sz="1600" dirty="0">
                <a:solidFill>
                  <a:schemeClr val="accent1"/>
                </a:solidFill>
                <a:ea typeface="Cambria" panose="02040503050406030204" pitchFamily="18" charset="0"/>
              </a:rPr>
              <a:t>Полное отсутствие </a:t>
            </a:r>
            <a:r>
              <a:rPr lang="ru-RU" sz="1600" dirty="0" err="1">
                <a:solidFill>
                  <a:schemeClr val="accent1"/>
                </a:solidFill>
                <a:ea typeface="Cambria" panose="02040503050406030204" pitchFamily="18" charset="0"/>
              </a:rPr>
              <a:t>слепимости</a:t>
            </a:r>
            <a:endParaRPr lang="ru-RU" sz="1600" dirty="0">
              <a:solidFill>
                <a:schemeClr val="accent1"/>
              </a:solidFill>
              <a:ea typeface="Cambria" panose="02040503050406030204" pitchFamily="18" charset="0"/>
            </a:endParaRPr>
          </a:p>
          <a:p>
            <a:pPr lvl="0">
              <a:lnSpc>
                <a:spcPct val="150000"/>
              </a:lnSpc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4"/>
              </a:buBlip>
              <a:defRPr/>
            </a:pPr>
            <a:r>
              <a:rPr lang="ru-RU" sz="1600" dirty="0">
                <a:solidFill>
                  <a:schemeClr val="accent1"/>
                </a:solidFill>
                <a:ea typeface="Cambria" panose="02040503050406030204" pitchFamily="18" charset="0"/>
              </a:rPr>
              <a:t>Большие потери на отражении</a:t>
            </a:r>
          </a:p>
          <a:p>
            <a:pPr>
              <a:lnSpc>
                <a:spcPct val="150000"/>
              </a:lnSpc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4"/>
              </a:buBlip>
              <a:defRPr/>
            </a:pPr>
            <a:r>
              <a:rPr lang="ru-RU" sz="1600" dirty="0">
                <a:solidFill>
                  <a:schemeClr val="accent1"/>
                </a:solidFill>
                <a:ea typeface="Cambria" panose="02040503050406030204" pitchFamily="18" charset="0"/>
              </a:rPr>
              <a:t>Только с белыми потолками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C9EBD429-9845-49DF-B46D-4ECD2F1F9F58}"/>
              </a:ext>
            </a:extLst>
          </p:cNvPr>
          <p:cNvSpPr/>
          <p:nvPr/>
        </p:nvSpPr>
        <p:spPr>
          <a:xfrm>
            <a:off x="349844" y="3290111"/>
            <a:ext cx="1275609" cy="126407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5A0E88A5-0CE3-425C-B44C-371D32546BF6}"/>
              </a:ext>
            </a:extLst>
          </p:cNvPr>
          <p:cNvSpPr/>
          <p:nvPr/>
        </p:nvSpPr>
        <p:spPr>
          <a:xfrm>
            <a:off x="3387803" y="3315091"/>
            <a:ext cx="1275609" cy="126407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543E462-39F5-4809-B475-E4397C07EDDD}"/>
              </a:ext>
            </a:extLst>
          </p:cNvPr>
          <p:cNvSpPr txBox="1"/>
          <p:nvPr/>
        </p:nvSpPr>
        <p:spPr>
          <a:xfrm>
            <a:off x="1629004" y="3291822"/>
            <a:ext cx="1606177" cy="480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1400" dirty="0">
                <a:latin typeface="+mj-lt"/>
                <a:cs typeface="Wix Madefor Display Medium" panose="020B0503020203020203" pitchFamily="34" charset="-52"/>
              </a:rPr>
              <a:t>FEREKS FFL</a:t>
            </a:r>
            <a:endParaRPr lang="ru-RU" sz="1400" dirty="0">
              <a:latin typeface="+mj-lt"/>
              <a:cs typeface="Wix Madefor Display Medium" panose="020B0503020203020203" pitchFamily="34" charset="-52"/>
            </a:endParaRPr>
          </a:p>
        </p:txBody>
      </p:sp>
      <p:sp>
        <p:nvSpPr>
          <p:cNvPr id="19" name="TextBox 176">
            <a:extLst>
              <a:ext uri="{FF2B5EF4-FFF2-40B4-BE49-F238E27FC236}">
                <a16:creationId xmlns:a16="http://schemas.microsoft.com/office/drawing/2014/main" id="{88809559-62CF-4766-A3F5-8D9394B90255}"/>
              </a:ext>
            </a:extLst>
          </p:cNvPr>
          <p:cNvSpPr txBox="1"/>
          <p:nvPr/>
        </p:nvSpPr>
        <p:spPr>
          <a:xfrm>
            <a:off x="1726200" y="3835313"/>
            <a:ext cx="1167157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ru-RU" sz="1200" dirty="0"/>
              <a:t>2</a:t>
            </a:r>
            <a:r>
              <a:rPr lang="en-US" sz="1200" dirty="0"/>
              <a:t>30</a:t>
            </a:r>
            <a:r>
              <a:rPr lang="ru-RU" sz="1200" dirty="0"/>
              <a:t> - 1</a:t>
            </a:r>
            <a:r>
              <a:rPr lang="en-US" sz="1200" dirty="0"/>
              <a:t>2</a:t>
            </a:r>
            <a:r>
              <a:rPr lang="ru-RU" sz="1200" dirty="0"/>
              <a:t>00 Вт</a:t>
            </a:r>
            <a:br>
              <a:rPr lang="ru-RU" sz="1200" b="0" dirty="0"/>
            </a:br>
            <a:r>
              <a:rPr lang="ru-RU" sz="1000" b="0" dirty="0"/>
              <a:t>Мощность</a:t>
            </a:r>
            <a:endParaRPr lang="ru-RU" sz="1200" b="0" dirty="0"/>
          </a:p>
        </p:txBody>
      </p:sp>
      <p:sp>
        <p:nvSpPr>
          <p:cNvPr id="20" name="TextBox 176">
            <a:extLst>
              <a:ext uri="{FF2B5EF4-FFF2-40B4-BE49-F238E27FC236}">
                <a16:creationId xmlns:a16="http://schemas.microsoft.com/office/drawing/2014/main" id="{BD73B380-86FE-42DC-B478-B5557E4FFE98}"/>
              </a:ext>
            </a:extLst>
          </p:cNvPr>
          <p:cNvSpPr txBox="1"/>
          <p:nvPr/>
        </p:nvSpPr>
        <p:spPr>
          <a:xfrm>
            <a:off x="1726200" y="4215781"/>
            <a:ext cx="1508981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ru-RU" sz="1200" dirty="0"/>
              <a:t>1</a:t>
            </a:r>
            <a:r>
              <a:rPr lang="en-US" sz="1200" dirty="0"/>
              <a:t>35</a:t>
            </a:r>
            <a:r>
              <a:rPr lang="ru-RU" sz="1200" dirty="0"/>
              <a:t> лм/Вт</a:t>
            </a:r>
            <a:br>
              <a:rPr lang="ru-RU" sz="1200" b="0" dirty="0"/>
            </a:br>
            <a:r>
              <a:rPr lang="ru-RU" sz="1000" b="0" dirty="0"/>
              <a:t>Энергоэффективность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90E5F2C-210E-4E0B-B3B5-82DC4B78F6BC}"/>
              </a:ext>
            </a:extLst>
          </p:cNvPr>
          <p:cNvSpPr txBox="1"/>
          <p:nvPr/>
        </p:nvSpPr>
        <p:spPr>
          <a:xfrm>
            <a:off x="4673125" y="3291822"/>
            <a:ext cx="1871315" cy="480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1400" dirty="0">
                <a:latin typeface="+mj-lt"/>
                <a:cs typeface="Wix Madefor Display Medium" panose="020B0503020203020203" pitchFamily="34" charset="-52"/>
              </a:rPr>
              <a:t>LEDEL </a:t>
            </a:r>
            <a:br>
              <a:rPr lang="en-US" sz="1400" dirty="0">
                <a:latin typeface="+mj-lt"/>
                <a:cs typeface="Wix Madefor Display Medium" panose="020B0503020203020203" pitchFamily="34" charset="-52"/>
              </a:rPr>
            </a:br>
            <a:r>
              <a:rPr lang="en-US" sz="1400" dirty="0">
                <a:latin typeface="+mj-lt"/>
                <a:cs typeface="Wix Madefor Display Medium" panose="020B0503020203020203" pitchFamily="34" charset="-52"/>
              </a:rPr>
              <a:t>L-BANNER</a:t>
            </a:r>
            <a:endParaRPr lang="ru-RU" sz="1400" dirty="0">
              <a:latin typeface="+mj-lt"/>
              <a:cs typeface="Wix Madefor Display Medium" panose="020B0503020203020203" pitchFamily="34" charset="-52"/>
            </a:endParaRPr>
          </a:p>
        </p:txBody>
      </p:sp>
      <p:sp>
        <p:nvSpPr>
          <p:cNvPr id="23" name="TextBox 176">
            <a:extLst>
              <a:ext uri="{FF2B5EF4-FFF2-40B4-BE49-F238E27FC236}">
                <a16:creationId xmlns:a16="http://schemas.microsoft.com/office/drawing/2014/main" id="{0E3CFC6E-1AA6-4630-8A55-20397F9DA0DB}"/>
              </a:ext>
            </a:extLst>
          </p:cNvPr>
          <p:cNvSpPr txBox="1"/>
          <p:nvPr/>
        </p:nvSpPr>
        <p:spPr>
          <a:xfrm>
            <a:off x="4770321" y="3835313"/>
            <a:ext cx="1167157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en-US" sz="1200" dirty="0"/>
              <a:t>6</a:t>
            </a:r>
            <a:r>
              <a:rPr lang="ru-RU" sz="1200" dirty="0"/>
              <a:t>00 Вт</a:t>
            </a:r>
            <a:br>
              <a:rPr lang="ru-RU" sz="1200" b="0" dirty="0"/>
            </a:br>
            <a:r>
              <a:rPr lang="ru-RU" sz="1000" b="0" dirty="0"/>
              <a:t>Мощность</a:t>
            </a:r>
            <a:endParaRPr lang="ru-RU" sz="1200" b="0" dirty="0"/>
          </a:p>
        </p:txBody>
      </p:sp>
      <p:sp>
        <p:nvSpPr>
          <p:cNvPr id="24" name="TextBox 176">
            <a:extLst>
              <a:ext uri="{FF2B5EF4-FFF2-40B4-BE49-F238E27FC236}">
                <a16:creationId xmlns:a16="http://schemas.microsoft.com/office/drawing/2014/main" id="{3D794410-6CF5-4681-AFC5-A796AA6B3A01}"/>
              </a:ext>
            </a:extLst>
          </p:cNvPr>
          <p:cNvSpPr txBox="1"/>
          <p:nvPr/>
        </p:nvSpPr>
        <p:spPr>
          <a:xfrm>
            <a:off x="4770321" y="4215781"/>
            <a:ext cx="1508981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ru-RU" sz="1200" dirty="0"/>
              <a:t>1</a:t>
            </a:r>
            <a:r>
              <a:rPr lang="en-US" sz="1200" dirty="0"/>
              <a:t>15</a:t>
            </a:r>
            <a:r>
              <a:rPr lang="ru-RU" sz="1200" dirty="0"/>
              <a:t> лм/Вт</a:t>
            </a:r>
            <a:br>
              <a:rPr lang="ru-RU" sz="1200" b="0" dirty="0"/>
            </a:br>
            <a:r>
              <a:rPr lang="ru-RU" sz="1000" b="0" dirty="0"/>
              <a:t>Энергоэффективность</a:t>
            </a:r>
          </a:p>
        </p:txBody>
      </p:sp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D047C4A3-BF94-43CF-8721-5DA29C61E184}"/>
              </a:ext>
            </a:extLst>
          </p:cNvPr>
          <p:cNvSpPr/>
          <p:nvPr/>
        </p:nvSpPr>
        <p:spPr>
          <a:xfrm>
            <a:off x="349844" y="5035071"/>
            <a:ext cx="1275609" cy="126407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id="{8160C1A5-E33B-4509-93ED-3119165747FB}"/>
              </a:ext>
            </a:extLst>
          </p:cNvPr>
          <p:cNvSpPr/>
          <p:nvPr/>
        </p:nvSpPr>
        <p:spPr>
          <a:xfrm>
            <a:off x="3387803" y="5060051"/>
            <a:ext cx="1275609" cy="126407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F630ECE7-0703-4B2C-9507-2A187BF4A3F0}"/>
              </a:ext>
            </a:extLst>
          </p:cNvPr>
          <p:cNvSpPr txBox="1"/>
          <p:nvPr/>
        </p:nvSpPr>
        <p:spPr>
          <a:xfrm>
            <a:off x="1629004" y="5036782"/>
            <a:ext cx="1606177" cy="480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1400" dirty="0">
                <a:latin typeface="+mj-lt"/>
                <a:cs typeface="Wix Madefor Display Medium" panose="020B0503020203020203" pitchFamily="34" charset="-52"/>
              </a:rPr>
              <a:t>LEDEL</a:t>
            </a:r>
            <a:br>
              <a:rPr lang="en-US" sz="1400" dirty="0">
                <a:latin typeface="+mj-lt"/>
                <a:cs typeface="Wix Madefor Display Medium" panose="020B0503020203020203" pitchFamily="34" charset="-52"/>
              </a:rPr>
            </a:br>
            <a:r>
              <a:rPr lang="en-US" sz="1400" dirty="0">
                <a:latin typeface="+mj-lt"/>
                <a:cs typeface="Wix Madefor Display Medium" panose="020B0503020203020203" pitchFamily="34" charset="-52"/>
              </a:rPr>
              <a:t>L-PIXEL</a:t>
            </a:r>
            <a:endParaRPr lang="ru-RU" sz="1400" dirty="0">
              <a:latin typeface="+mj-lt"/>
              <a:cs typeface="Wix Madefor Display Medium" panose="020B0503020203020203" pitchFamily="34" charset="-52"/>
            </a:endParaRPr>
          </a:p>
        </p:txBody>
      </p:sp>
      <p:sp>
        <p:nvSpPr>
          <p:cNvPr id="32" name="TextBox 176">
            <a:extLst>
              <a:ext uri="{FF2B5EF4-FFF2-40B4-BE49-F238E27FC236}">
                <a16:creationId xmlns:a16="http://schemas.microsoft.com/office/drawing/2014/main" id="{F066D279-ACFC-4784-8971-97FB5E6B17DC}"/>
              </a:ext>
            </a:extLst>
          </p:cNvPr>
          <p:cNvSpPr txBox="1"/>
          <p:nvPr/>
        </p:nvSpPr>
        <p:spPr>
          <a:xfrm>
            <a:off x="1726200" y="5580273"/>
            <a:ext cx="1167157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en-US" sz="1200" dirty="0"/>
              <a:t>50</a:t>
            </a:r>
            <a:r>
              <a:rPr lang="ru-RU" sz="1200" dirty="0"/>
              <a:t> - </a:t>
            </a:r>
            <a:r>
              <a:rPr lang="en-US" sz="1200" dirty="0"/>
              <a:t>30</a:t>
            </a:r>
            <a:r>
              <a:rPr lang="ru-RU" sz="1200" dirty="0"/>
              <a:t>0 Вт</a:t>
            </a:r>
            <a:br>
              <a:rPr lang="ru-RU" sz="1200" b="0" dirty="0"/>
            </a:br>
            <a:r>
              <a:rPr lang="ru-RU" sz="1000" b="0" dirty="0"/>
              <a:t>Мощность</a:t>
            </a:r>
            <a:endParaRPr lang="ru-RU" sz="1200" b="0" dirty="0"/>
          </a:p>
        </p:txBody>
      </p:sp>
      <p:sp>
        <p:nvSpPr>
          <p:cNvPr id="33" name="TextBox 176">
            <a:extLst>
              <a:ext uri="{FF2B5EF4-FFF2-40B4-BE49-F238E27FC236}">
                <a16:creationId xmlns:a16="http://schemas.microsoft.com/office/drawing/2014/main" id="{332EE158-71EB-47F6-AD91-34BB65845D4C}"/>
              </a:ext>
            </a:extLst>
          </p:cNvPr>
          <p:cNvSpPr txBox="1"/>
          <p:nvPr/>
        </p:nvSpPr>
        <p:spPr>
          <a:xfrm>
            <a:off x="1726200" y="5960741"/>
            <a:ext cx="1508981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ru-RU" sz="1200" dirty="0"/>
              <a:t>1</a:t>
            </a:r>
            <a:r>
              <a:rPr lang="en-US" sz="1200" dirty="0"/>
              <a:t>6</a:t>
            </a:r>
            <a:r>
              <a:rPr lang="ru-RU" sz="1200" dirty="0"/>
              <a:t>0 лм/Вт</a:t>
            </a:r>
            <a:br>
              <a:rPr lang="ru-RU" sz="1200" b="0" dirty="0"/>
            </a:br>
            <a:r>
              <a:rPr lang="ru-RU" sz="1000" b="0" dirty="0"/>
              <a:t>Энергоэффективность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1302B969-2879-4060-9964-532D6499F98B}"/>
              </a:ext>
            </a:extLst>
          </p:cNvPr>
          <p:cNvSpPr txBox="1"/>
          <p:nvPr/>
        </p:nvSpPr>
        <p:spPr>
          <a:xfrm>
            <a:off x="4673125" y="5036782"/>
            <a:ext cx="1871315" cy="480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1400" dirty="0">
                <a:latin typeface="+mj-lt"/>
                <a:cs typeface="Wix Madefor Display Medium" panose="020B0503020203020203" pitchFamily="34" charset="-52"/>
              </a:rPr>
              <a:t>LEDEL</a:t>
            </a:r>
          </a:p>
          <a:p>
            <a:pPr>
              <a:lnSpc>
                <a:spcPct val="90000"/>
              </a:lnSpc>
            </a:pPr>
            <a:r>
              <a:rPr lang="en-US" sz="1400" dirty="0">
                <a:latin typeface="+mj-lt"/>
                <a:cs typeface="Wix Madefor Display Medium" panose="020B0503020203020203" pitchFamily="34" charset="-52"/>
              </a:rPr>
              <a:t>L-LEGO II</a:t>
            </a:r>
            <a:endParaRPr lang="ru-RU" sz="1400" dirty="0">
              <a:latin typeface="+mj-lt"/>
              <a:cs typeface="Wix Madefor Display Medium" panose="020B0503020203020203" pitchFamily="34" charset="-52"/>
            </a:endParaRPr>
          </a:p>
        </p:txBody>
      </p:sp>
      <p:sp>
        <p:nvSpPr>
          <p:cNvPr id="35" name="TextBox 176">
            <a:extLst>
              <a:ext uri="{FF2B5EF4-FFF2-40B4-BE49-F238E27FC236}">
                <a16:creationId xmlns:a16="http://schemas.microsoft.com/office/drawing/2014/main" id="{636386B9-D8F3-4A59-A237-46523BCD64A6}"/>
              </a:ext>
            </a:extLst>
          </p:cNvPr>
          <p:cNvSpPr txBox="1"/>
          <p:nvPr/>
        </p:nvSpPr>
        <p:spPr>
          <a:xfrm>
            <a:off x="4770321" y="5580273"/>
            <a:ext cx="1167157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en-US" sz="1200" dirty="0"/>
              <a:t>24</a:t>
            </a:r>
            <a:r>
              <a:rPr lang="ru-RU" sz="1200" dirty="0"/>
              <a:t> - </a:t>
            </a:r>
            <a:r>
              <a:rPr lang="en-US" sz="1200" dirty="0"/>
              <a:t>42</a:t>
            </a:r>
            <a:r>
              <a:rPr lang="ru-RU" sz="1200" dirty="0"/>
              <a:t>5 Вт</a:t>
            </a:r>
            <a:br>
              <a:rPr lang="ru-RU" sz="1200" b="0" dirty="0"/>
            </a:br>
            <a:r>
              <a:rPr lang="ru-RU" sz="1000" b="0" dirty="0"/>
              <a:t>Мощность</a:t>
            </a:r>
            <a:endParaRPr lang="ru-RU" sz="1200" b="0" dirty="0"/>
          </a:p>
        </p:txBody>
      </p:sp>
      <p:sp>
        <p:nvSpPr>
          <p:cNvPr id="36" name="TextBox 176">
            <a:extLst>
              <a:ext uri="{FF2B5EF4-FFF2-40B4-BE49-F238E27FC236}">
                <a16:creationId xmlns:a16="http://schemas.microsoft.com/office/drawing/2014/main" id="{6110F203-7AB6-48EE-B4E7-10B6A2027132}"/>
              </a:ext>
            </a:extLst>
          </p:cNvPr>
          <p:cNvSpPr txBox="1"/>
          <p:nvPr/>
        </p:nvSpPr>
        <p:spPr>
          <a:xfrm>
            <a:off x="4770321" y="5960741"/>
            <a:ext cx="1508981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ru-RU" sz="1200" dirty="0"/>
              <a:t>1</a:t>
            </a:r>
            <a:r>
              <a:rPr lang="en-US" sz="1200" dirty="0"/>
              <a:t>3</a:t>
            </a:r>
            <a:r>
              <a:rPr lang="ru-RU" sz="1200" dirty="0"/>
              <a:t>0 лм/Вт</a:t>
            </a:r>
            <a:br>
              <a:rPr lang="ru-RU" sz="1200" b="0" dirty="0"/>
            </a:br>
            <a:r>
              <a:rPr lang="ru-RU" sz="1000" b="0" dirty="0"/>
              <a:t>Энергоэффективность</a:t>
            </a:r>
          </a:p>
        </p:txBody>
      </p:sp>
      <p:pic>
        <p:nvPicPr>
          <p:cNvPr id="42" name="Рисунок 41">
            <a:extLst>
              <a:ext uri="{FF2B5EF4-FFF2-40B4-BE49-F238E27FC236}">
                <a16:creationId xmlns:a16="http://schemas.microsoft.com/office/drawing/2014/main" id="{53F47370-1987-4A07-9195-735B690DB19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5982855" y="4743751"/>
            <a:ext cx="2296158" cy="193326"/>
          </a:xfrm>
          <a:prstGeom prst="rect">
            <a:avLst/>
          </a:prstGeom>
        </p:spPr>
      </p:pic>
      <p:pic>
        <p:nvPicPr>
          <p:cNvPr id="37" name="Picture 2" descr="Picture background">
            <a:extLst>
              <a:ext uri="{FF2B5EF4-FFF2-40B4-BE49-F238E27FC236}">
                <a16:creationId xmlns:a16="http://schemas.microsoft.com/office/drawing/2014/main" id="{ADC4AF9E-CA09-490B-8E12-BC70F1BFE03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625091" y="0"/>
            <a:ext cx="456690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17B4D40-7F2A-4538-8612-72B54F89D95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5980" y="3300366"/>
            <a:ext cx="1275609" cy="1275609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AA71C91-69BA-47DC-A337-EA4E9EED20B2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51404" y="4743619"/>
            <a:ext cx="1129566" cy="1627314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19485D09-65F6-4724-8989-720210925137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2211" y="4877552"/>
            <a:ext cx="1029377" cy="1440896"/>
          </a:xfrm>
          <a:prstGeom prst="rect">
            <a:avLst/>
          </a:prstGeom>
        </p:spPr>
      </p:pic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E7786B05-2488-43F4-90C0-E38E84A26C2C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3426458" y="3328059"/>
            <a:ext cx="1085051" cy="1220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01798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C99631-21F4-4841-581B-1C4680C772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FCB4A5F-A48C-0327-A630-BDDD21564F6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369888"/>
            <a:ext cx="6096000" cy="749300"/>
          </a:xfrm>
          <a:prstGeom prst="rect">
            <a:avLst/>
          </a:prstGeom>
        </p:spPr>
        <p:txBody>
          <a:bodyPr bIns="180000" anchor="ctr"/>
          <a:lstStyle/>
          <a:p>
            <a:r>
              <a:rPr lang="ru-RU" sz="3200" dirty="0">
                <a:solidFill>
                  <a:schemeClr val="bg1"/>
                </a:solidFill>
              </a:rPr>
              <a:t>ПРОЕКТНЫЙ</a:t>
            </a:r>
            <a:br>
              <a:rPr lang="ru-RU" sz="3200" dirty="0">
                <a:solidFill>
                  <a:schemeClr val="bg1"/>
                </a:solidFill>
              </a:rPr>
            </a:br>
            <a:r>
              <a:rPr lang="ru-RU" sz="3200" dirty="0">
                <a:solidFill>
                  <a:schemeClr val="bg1"/>
                </a:solidFill>
              </a:rPr>
              <a:t>ПОДХОД</a:t>
            </a:r>
          </a:p>
        </p:txBody>
      </p:sp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5B98087C-976F-4DF1-AE11-A9DE80686F1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480644" y="253997"/>
            <a:ext cx="821215" cy="314324"/>
          </a:xfrm>
          <a:prstGeom prst="rect">
            <a:avLst/>
          </a:prstGeom>
        </p:spPr>
      </p:pic>
      <p:sp>
        <p:nvSpPr>
          <p:cNvPr id="16" name="Заголовок 1">
            <a:extLst>
              <a:ext uri="{FF2B5EF4-FFF2-40B4-BE49-F238E27FC236}">
                <a16:creationId xmlns:a16="http://schemas.microsoft.com/office/drawing/2014/main" id="{556989B7-C0F0-434B-8921-07FF5FABCBCC}"/>
              </a:ext>
            </a:extLst>
          </p:cNvPr>
          <p:cNvSpPr txBox="1">
            <a:spLocks/>
          </p:cNvSpPr>
          <p:nvPr/>
        </p:nvSpPr>
        <p:spPr>
          <a:xfrm>
            <a:off x="247326" y="1067435"/>
            <a:ext cx="7161542" cy="363801"/>
          </a:xfrm>
          <a:prstGeom prst="rect">
            <a:avLst/>
          </a:prstGeom>
        </p:spPr>
        <p:txBody>
          <a:bodyPr bIns="180000"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600" dirty="0">
                <a:latin typeface="+mn-lt"/>
              </a:rPr>
              <a:t>МАЧТОВОЕ</a:t>
            </a:r>
            <a:r>
              <a:rPr lang="en-US" sz="1600" dirty="0">
                <a:latin typeface="+mn-lt"/>
              </a:rPr>
              <a:t> </a:t>
            </a:r>
            <a:r>
              <a:rPr lang="ru-RU" sz="1600" dirty="0">
                <a:latin typeface="+mn-lt"/>
              </a:rPr>
              <a:t>ОСВЕЩЕНИЕ</a:t>
            </a:r>
          </a:p>
        </p:txBody>
      </p:sp>
      <p:sp>
        <p:nvSpPr>
          <p:cNvPr id="18" name="Заголовок 1">
            <a:extLst>
              <a:ext uri="{FF2B5EF4-FFF2-40B4-BE49-F238E27FC236}">
                <a16:creationId xmlns:a16="http://schemas.microsoft.com/office/drawing/2014/main" id="{A399243E-63D4-467B-8248-558CE29616F1}"/>
              </a:ext>
            </a:extLst>
          </p:cNvPr>
          <p:cNvSpPr txBox="1">
            <a:spLocks/>
          </p:cNvSpPr>
          <p:nvPr/>
        </p:nvSpPr>
        <p:spPr>
          <a:xfrm>
            <a:off x="247326" y="415469"/>
            <a:ext cx="7717279" cy="442722"/>
          </a:xfrm>
          <a:prstGeom prst="rect">
            <a:avLst/>
          </a:prstGeom>
        </p:spPr>
        <p:txBody>
          <a:bodyPr bIns="180000"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400" dirty="0"/>
              <a:t>СТАДИОНЫ И </a:t>
            </a:r>
            <a:br>
              <a:rPr lang="en-US" sz="2400" dirty="0"/>
            </a:br>
            <a:r>
              <a:rPr lang="ru-RU" sz="2400" dirty="0"/>
              <a:t>ОТКРЫТЫЕ ПЛОЩАДКИ</a:t>
            </a:r>
          </a:p>
        </p:txBody>
      </p:sp>
      <p:sp>
        <p:nvSpPr>
          <p:cNvPr id="9" name="Текст 3">
            <a:extLst>
              <a:ext uri="{FF2B5EF4-FFF2-40B4-BE49-F238E27FC236}">
                <a16:creationId xmlns:a16="http://schemas.microsoft.com/office/drawing/2014/main" id="{19A36EA4-7111-41A3-BA11-6034381999A3}"/>
              </a:ext>
            </a:extLst>
          </p:cNvPr>
          <p:cNvSpPr txBox="1">
            <a:spLocks/>
          </p:cNvSpPr>
          <p:nvPr/>
        </p:nvSpPr>
        <p:spPr>
          <a:xfrm>
            <a:off x="334962" y="1626781"/>
            <a:ext cx="6145681" cy="1392866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>
              <a:lnSpc>
                <a:spcPct val="150000"/>
              </a:lnSpc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4"/>
              </a:buBlip>
              <a:defRPr/>
            </a:pPr>
            <a:r>
              <a:rPr lang="ru-RU" sz="1600" dirty="0">
                <a:solidFill>
                  <a:schemeClr val="accent1"/>
                </a:solidFill>
                <a:ea typeface="Cambria" panose="02040503050406030204" pitchFamily="18" charset="0"/>
              </a:rPr>
              <a:t>Ветровая нагрузка</a:t>
            </a:r>
          </a:p>
          <a:p>
            <a:pPr lvl="0">
              <a:lnSpc>
                <a:spcPct val="150000"/>
              </a:lnSpc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4"/>
              </a:buBlip>
              <a:defRPr/>
            </a:pPr>
            <a:r>
              <a:rPr lang="ru-RU" sz="1600" dirty="0">
                <a:solidFill>
                  <a:schemeClr val="accent1"/>
                </a:solidFill>
                <a:ea typeface="Cambria" panose="02040503050406030204" pitchFamily="18" charset="0"/>
              </a:rPr>
              <a:t>Нагрузка на мачту</a:t>
            </a:r>
          </a:p>
          <a:p>
            <a:pPr lvl="0">
              <a:lnSpc>
                <a:spcPct val="150000"/>
              </a:lnSpc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4"/>
              </a:buBlip>
              <a:defRPr/>
            </a:pPr>
            <a:r>
              <a:rPr lang="ru-RU" sz="1600" dirty="0">
                <a:solidFill>
                  <a:schemeClr val="accent1"/>
                </a:solidFill>
                <a:ea typeface="Cambria" panose="02040503050406030204" pitchFamily="18" charset="0"/>
              </a:rPr>
              <a:t>Сложный монтаж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C9EBD429-9845-49DF-B46D-4ECD2F1F9F58}"/>
              </a:ext>
            </a:extLst>
          </p:cNvPr>
          <p:cNvSpPr/>
          <p:nvPr/>
        </p:nvSpPr>
        <p:spPr>
          <a:xfrm>
            <a:off x="349844" y="3290111"/>
            <a:ext cx="1275609" cy="126407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5A0E88A5-0CE3-425C-B44C-371D32546BF6}"/>
              </a:ext>
            </a:extLst>
          </p:cNvPr>
          <p:cNvSpPr/>
          <p:nvPr/>
        </p:nvSpPr>
        <p:spPr>
          <a:xfrm>
            <a:off x="3387803" y="3315091"/>
            <a:ext cx="1275609" cy="126407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543E462-39F5-4809-B475-E4397C07EDDD}"/>
              </a:ext>
            </a:extLst>
          </p:cNvPr>
          <p:cNvSpPr txBox="1"/>
          <p:nvPr/>
        </p:nvSpPr>
        <p:spPr>
          <a:xfrm>
            <a:off x="1629004" y="3291822"/>
            <a:ext cx="1606177" cy="480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1400" dirty="0">
                <a:latin typeface="+mj-lt"/>
                <a:cs typeface="Wix Madefor Display Medium" panose="020B0503020203020203" pitchFamily="34" charset="-52"/>
              </a:rPr>
              <a:t>FEREKS FFL</a:t>
            </a:r>
            <a:endParaRPr lang="ru-RU" sz="1400" dirty="0">
              <a:latin typeface="+mj-lt"/>
              <a:cs typeface="Wix Madefor Display Medium" panose="020B0503020203020203" pitchFamily="34" charset="-52"/>
            </a:endParaRPr>
          </a:p>
        </p:txBody>
      </p:sp>
      <p:sp>
        <p:nvSpPr>
          <p:cNvPr id="19" name="TextBox 176">
            <a:extLst>
              <a:ext uri="{FF2B5EF4-FFF2-40B4-BE49-F238E27FC236}">
                <a16:creationId xmlns:a16="http://schemas.microsoft.com/office/drawing/2014/main" id="{88809559-62CF-4766-A3F5-8D9394B90255}"/>
              </a:ext>
            </a:extLst>
          </p:cNvPr>
          <p:cNvSpPr txBox="1"/>
          <p:nvPr/>
        </p:nvSpPr>
        <p:spPr>
          <a:xfrm>
            <a:off x="1726200" y="3835313"/>
            <a:ext cx="1167157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ru-RU" sz="1200" dirty="0"/>
              <a:t>2</a:t>
            </a:r>
            <a:r>
              <a:rPr lang="en-US" sz="1200" dirty="0"/>
              <a:t>30</a:t>
            </a:r>
            <a:r>
              <a:rPr lang="ru-RU" sz="1200" dirty="0"/>
              <a:t> - 1</a:t>
            </a:r>
            <a:r>
              <a:rPr lang="en-US" sz="1200" dirty="0"/>
              <a:t>2</a:t>
            </a:r>
            <a:r>
              <a:rPr lang="ru-RU" sz="1200" dirty="0"/>
              <a:t>00 Вт</a:t>
            </a:r>
            <a:br>
              <a:rPr lang="ru-RU" sz="1200" b="0" dirty="0"/>
            </a:br>
            <a:r>
              <a:rPr lang="ru-RU" sz="1000" b="0" dirty="0"/>
              <a:t>Мощность</a:t>
            </a:r>
            <a:endParaRPr lang="ru-RU" sz="1200" b="0" dirty="0"/>
          </a:p>
        </p:txBody>
      </p:sp>
      <p:sp>
        <p:nvSpPr>
          <p:cNvPr id="20" name="TextBox 176">
            <a:extLst>
              <a:ext uri="{FF2B5EF4-FFF2-40B4-BE49-F238E27FC236}">
                <a16:creationId xmlns:a16="http://schemas.microsoft.com/office/drawing/2014/main" id="{BD73B380-86FE-42DC-B478-B5557E4FFE98}"/>
              </a:ext>
            </a:extLst>
          </p:cNvPr>
          <p:cNvSpPr txBox="1"/>
          <p:nvPr/>
        </p:nvSpPr>
        <p:spPr>
          <a:xfrm>
            <a:off x="1726200" y="4215781"/>
            <a:ext cx="1508981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ru-RU" sz="1200" dirty="0"/>
              <a:t>1</a:t>
            </a:r>
            <a:r>
              <a:rPr lang="en-US" sz="1200" dirty="0"/>
              <a:t>35</a:t>
            </a:r>
            <a:r>
              <a:rPr lang="ru-RU" sz="1200" dirty="0"/>
              <a:t> лм/Вт</a:t>
            </a:r>
            <a:br>
              <a:rPr lang="ru-RU" sz="1200" b="0" dirty="0"/>
            </a:br>
            <a:r>
              <a:rPr lang="ru-RU" sz="1000" b="0" dirty="0"/>
              <a:t>Энергоэффективность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90E5F2C-210E-4E0B-B3B5-82DC4B78F6BC}"/>
              </a:ext>
            </a:extLst>
          </p:cNvPr>
          <p:cNvSpPr txBox="1"/>
          <p:nvPr/>
        </p:nvSpPr>
        <p:spPr>
          <a:xfrm>
            <a:off x="4673125" y="3291822"/>
            <a:ext cx="1871315" cy="480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1400" dirty="0">
                <a:latin typeface="+mj-lt"/>
                <a:cs typeface="Wix Madefor Display Medium" panose="020B0503020203020203" pitchFamily="34" charset="-52"/>
              </a:rPr>
              <a:t>LEDEL </a:t>
            </a:r>
            <a:br>
              <a:rPr lang="en-US" sz="1400" dirty="0">
                <a:latin typeface="+mj-lt"/>
                <a:cs typeface="Wix Madefor Display Medium" panose="020B0503020203020203" pitchFamily="34" charset="-52"/>
              </a:rPr>
            </a:br>
            <a:r>
              <a:rPr lang="en-US" sz="1400" dirty="0">
                <a:latin typeface="+mj-lt"/>
                <a:cs typeface="Wix Madefor Display Medium" panose="020B0503020203020203" pitchFamily="34" charset="-52"/>
              </a:rPr>
              <a:t>L-BANNER</a:t>
            </a:r>
            <a:endParaRPr lang="ru-RU" sz="1400" dirty="0">
              <a:latin typeface="+mj-lt"/>
              <a:cs typeface="Wix Madefor Display Medium" panose="020B0503020203020203" pitchFamily="34" charset="-52"/>
            </a:endParaRPr>
          </a:p>
        </p:txBody>
      </p:sp>
      <p:sp>
        <p:nvSpPr>
          <p:cNvPr id="23" name="TextBox 176">
            <a:extLst>
              <a:ext uri="{FF2B5EF4-FFF2-40B4-BE49-F238E27FC236}">
                <a16:creationId xmlns:a16="http://schemas.microsoft.com/office/drawing/2014/main" id="{0E3CFC6E-1AA6-4630-8A55-20397F9DA0DB}"/>
              </a:ext>
            </a:extLst>
          </p:cNvPr>
          <p:cNvSpPr txBox="1"/>
          <p:nvPr/>
        </p:nvSpPr>
        <p:spPr>
          <a:xfrm>
            <a:off x="4770321" y="3835313"/>
            <a:ext cx="1167157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en-US" sz="1200" dirty="0"/>
              <a:t>6</a:t>
            </a:r>
            <a:r>
              <a:rPr lang="ru-RU" sz="1200" dirty="0"/>
              <a:t>00 Вт</a:t>
            </a:r>
            <a:br>
              <a:rPr lang="ru-RU" sz="1200" b="0" dirty="0"/>
            </a:br>
            <a:r>
              <a:rPr lang="ru-RU" sz="1000" b="0" dirty="0"/>
              <a:t>Мощность</a:t>
            </a:r>
            <a:endParaRPr lang="ru-RU" sz="1200" b="0" dirty="0"/>
          </a:p>
        </p:txBody>
      </p:sp>
      <p:sp>
        <p:nvSpPr>
          <p:cNvPr id="24" name="TextBox 176">
            <a:extLst>
              <a:ext uri="{FF2B5EF4-FFF2-40B4-BE49-F238E27FC236}">
                <a16:creationId xmlns:a16="http://schemas.microsoft.com/office/drawing/2014/main" id="{3D794410-6CF5-4681-AFC5-A796AA6B3A01}"/>
              </a:ext>
            </a:extLst>
          </p:cNvPr>
          <p:cNvSpPr txBox="1"/>
          <p:nvPr/>
        </p:nvSpPr>
        <p:spPr>
          <a:xfrm>
            <a:off x="4770321" y="4215781"/>
            <a:ext cx="1508981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ru-RU" sz="1200" dirty="0"/>
              <a:t>1</a:t>
            </a:r>
            <a:r>
              <a:rPr lang="en-US" sz="1200" dirty="0"/>
              <a:t>15</a:t>
            </a:r>
            <a:r>
              <a:rPr lang="ru-RU" sz="1200" dirty="0"/>
              <a:t> лм/Вт</a:t>
            </a:r>
            <a:br>
              <a:rPr lang="ru-RU" sz="1200" b="0" dirty="0"/>
            </a:br>
            <a:r>
              <a:rPr lang="ru-RU" sz="1000" b="0" dirty="0"/>
              <a:t>Энергоэффективность</a:t>
            </a:r>
          </a:p>
        </p:txBody>
      </p:sp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D047C4A3-BF94-43CF-8721-5DA29C61E184}"/>
              </a:ext>
            </a:extLst>
          </p:cNvPr>
          <p:cNvSpPr/>
          <p:nvPr/>
        </p:nvSpPr>
        <p:spPr>
          <a:xfrm>
            <a:off x="349844" y="5035071"/>
            <a:ext cx="1275609" cy="126407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F630ECE7-0703-4B2C-9507-2A187BF4A3F0}"/>
              </a:ext>
            </a:extLst>
          </p:cNvPr>
          <p:cNvSpPr txBox="1"/>
          <p:nvPr/>
        </p:nvSpPr>
        <p:spPr>
          <a:xfrm>
            <a:off x="1629004" y="5036782"/>
            <a:ext cx="1606177" cy="480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1400" dirty="0">
                <a:latin typeface="+mj-lt"/>
                <a:cs typeface="Wix Madefor Display Medium" panose="020B0503020203020203" pitchFamily="34" charset="-52"/>
              </a:rPr>
              <a:t>FEREKS</a:t>
            </a:r>
            <a:br>
              <a:rPr lang="en-US" sz="1400" dirty="0">
                <a:latin typeface="+mj-lt"/>
                <a:cs typeface="Wix Madefor Display Medium" panose="020B0503020203020203" pitchFamily="34" charset="-52"/>
              </a:rPr>
            </a:br>
            <a:r>
              <a:rPr lang="en-US" sz="1400" dirty="0">
                <a:latin typeface="+mj-lt"/>
                <a:cs typeface="Wix Madefor Display Medium" panose="020B0503020203020203" pitchFamily="34" charset="-52"/>
              </a:rPr>
              <a:t>LFL</a:t>
            </a:r>
            <a:endParaRPr lang="ru-RU" sz="1400" dirty="0">
              <a:latin typeface="+mj-lt"/>
              <a:cs typeface="Wix Madefor Display Medium" panose="020B0503020203020203" pitchFamily="34" charset="-52"/>
            </a:endParaRPr>
          </a:p>
        </p:txBody>
      </p:sp>
      <p:sp>
        <p:nvSpPr>
          <p:cNvPr id="32" name="TextBox 176">
            <a:extLst>
              <a:ext uri="{FF2B5EF4-FFF2-40B4-BE49-F238E27FC236}">
                <a16:creationId xmlns:a16="http://schemas.microsoft.com/office/drawing/2014/main" id="{F066D279-ACFC-4784-8971-97FB5E6B17DC}"/>
              </a:ext>
            </a:extLst>
          </p:cNvPr>
          <p:cNvSpPr txBox="1"/>
          <p:nvPr/>
        </p:nvSpPr>
        <p:spPr>
          <a:xfrm>
            <a:off x="1726200" y="5580273"/>
            <a:ext cx="1167157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en-US" sz="1200" dirty="0"/>
              <a:t>460</a:t>
            </a:r>
            <a:r>
              <a:rPr lang="ru-RU" sz="1200" dirty="0"/>
              <a:t> - </a:t>
            </a:r>
            <a:r>
              <a:rPr lang="en-US" sz="1200" dirty="0"/>
              <a:t>48</a:t>
            </a:r>
            <a:r>
              <a:rPr lang="ru-RU" sz="1200" dirty="0"/>
              <a:t>0 Вт</a:t>
            </a:r>
            <a:br>
              <a:rPr lang="ru-RU" sz="1200" b="0" dirty="0"/>
            </a:br>
            <a:r>
              <a:rPr lang="ru-RU" sz="1000" b="0" dirty="0"/>
              <a:t>Мощность</a:t>
            </a:r>
            <a:endParaRPr lang="ru-RU" sz="1200" b="0" dirty="0"/>
          </a:p>
        </p:txBody>
      </p:sp>
      <p:sp>
        <p:nvSpPr>
          <p:cNvPr id="33" name="TextBox 176">
            <a:extLst>
              <a:ext uri="{FF2B5EF4-FFF2-40B4-BE49-F238E27FC236}">
                <a16:creationId xmlns:a16="http://schemas.microsoft.com/office/drawing/2014/main" id="{332EE158-71EB-47F6-AD91-34BB65845D4C}"/>
              </a:ext>
            </a:extLst>
          </p:cNvPr>
          <p:cNvSpPr txBox="1"/>
          <p:nvPr/>
        </p:nvSpPr>
        <p:spPr>
          <a:xfrm>
            <a:off x="1726200" y="5960741"/>
            <a:ext cx="1508981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ru-RU" sz="1200" dirty="0"/>
              <a:t>1</a:t>
            </a:r>
            <a:r>
              <a:rPr lang="en-US" sz="1200" dirty="0"/>
              <a:t>3</a:t>
            </a:r>
            <a:r>
              <a:rPr lang="ru-RU" sz="1200" dirty="0"/>
              <a:t>0 лм/Вт</a:t>
            </a:r>
            <a:br>
              <a:rPr lang="ru-RU" sz="1200" b="0" dirty="0"/>
            </a:br>
            <a:r>
              <a:rPr lang="ru-RU" sz="1000" b="0" dirty="0"/>
              <a:t>Энергоэффективность</a:t>
            </a:r>
          </a:p>
        </p:txBody>
      </p:sp>
      <p:pic>
        <p:nvPicPr>
          <p:cNvPr id="42" name="Рисунок 41">
            <a:extLst>
              <a:ext uri="{FF2B5EF4-FFF2-40B4-BE49-F238E27FC236}">
                <a16:creationId xmlns:a16="http://schemas.microsoft.com/office/drawing/2014/main" id="{53F47370-1987-4A07-9195-735B690DB19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5982855" y="4743751"/>
            <a:ext cx="2296158" cy="193326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17B4D40-7F2A-4538-8612-72B54F89D95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5980" y="3300366"/>
            <a:ext cx="1275609" cy="1275609"/>
          </a:xfrm>
          <a:prstGeom prst="rect">
            <a:avLst/>
          </a:prstGeom>
        </p:spPr>
      </p:pic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E7786B05-2488-43F4-90C0-E38E84A26C2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3426458" y="3328059"/>
            <a:ext cx="1085051" cy="1220222"/>
          </a:xfrm>
          <a:prstGeom prst="rect">
            <a:avLst/>
          </a:prstGeom>
        </p:spPr>
      </p:pic>
      <p:pic>
        <p:nvPicPr>
          <p:cNvPr id="30" name="Рисунок 29">
            <a:extLst>
              <a:ext uri="{FF2B5EF4-FFF2-40B4-BE49-F238E27FC236}">
                <a16:creationId xmlns:a16="http://schemas.microsoft.com/office/drawing/2014/main" id="{13846498-42B7-4222-A4FA-D9ECF845ED41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625091" y="0"/>
            <a:ext cx="4566909" cy="6858000"/>
          </a:xfrm>
          <a:prstGeom prst="rect">
            <a:avLst/>
          </a:prstGeom>
        </p:spPr>
      </p:pic>
      <p:sp>
        <p:nvSpPr>
          <p:cNvPr id="38" name="TextBox 37">
            <a:extLst>
              <a:ext uri="{FF2B5EF4-FFF2-40B4-BE49-F238E27FC236}">
                <a16:creationId xmlns:a16="http://schemas.microsoft.com/office/drawing/2014/main" id="{19256D38-C682-4BB8-B195-7C8A2EEAAEFC}"/>
              </a:ext>
            </a:extLst>
          </p:cNvPr>
          <p:cNvSpPr txBox="1"/>
          <p:nvPr/>
        </p:nvSpPr>
        <p:spPr>
          <a:xfrm>
            <a:off x="7850263" y="260350"/>
            <a:ext cx="4105542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ru-RU" sz="1200" dirty="0">
                <a:solidFill>
                  <a:schemeClr val="bg1"/>
                </a:solidFill>
              </a:rPr>
              <a:t>Казанская академия тенниса</a:t>
            </a:r>
            <a:br>
              <a:rPr lang="ru-RU" sz="1200" dirty="0">
                <a:solidFill>
                  <a:schemeClr val="bg1"/>
                </a:solidFill>
              </a:rPr>
            </a:br>
            <a:r>
              <a:rPr lang="ru-RU" sz="1200" dirty="0">
                <a:solidFill>
                  <a:schemeClr val="bg1"/>
                </a:solidFill>
              </a:rPr>
              <a:t>Республика Татарстан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F6BEDD4-C344-42CB-8BFF-D8E7A3B0D578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34963" y="5056856"/>
            <a:ext cx="1226626" cy="1242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33565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1">
            <a:extLst>
              <a:ext uri="{FF2B5EF4-FFF2-40B4-BE49-F238E27FC236}">
                <a16:creationId xmlns:a16="http://schemas.microsoft.com/office/drawing/2014/main" id="{51D41664-0CE8-40E0-BE33-82D722526F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549" y="370430"/>
            <a:ext cx="10946995" cy="749300"/>
          </a:xfrm>
          <a:prstGeom prst="rect">
            <a:avLst/>
          </a:prstGeom>
        </p:spPr>
        <p:txBody>
          <a:bodyPr bIns="180000" anchor="ctr"/>
          <a:lstStyle/>
          <a:p>
            <a:r>
              <a:rPr lang="ru-RU" sz="3200" dirty="0">
                <a:solidFill>
                  <a:schemeClr val="bg1"/>
                </a:solidFill>
              </a:rPr>
              <a:t>АРХИТЕКТУРНАЯ</a:t>
            </a:r>
            <a:br>
              <a:rPr lang="ru-RU" sz="3200" dirty="0">
                <a:solidFill>
                  <a:schemeClr val="bg1"/>
                </a:solidFill>
              </a:rPr>
            </a:br>
            <a:r>
              <a:rPr lang="ru-RU" sz="3200" dirty="0">
                <a:solidFill>
                  <a:schemeClr val="bg1"/>
                </a:solidFill>
              </a:rPr>
              <a:t>ПОДСВЕТКА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C04F21B-C5CA-4FDB-9A48-AAE1378AA2E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96000" y="1228299"/>
            <a:ext cx="6096000" cy="5629701"/>
          </a:xfrm>
          <a:prstGeom prst="rect">
            <a:avLst/>
          </a:prstGeom>
        </p:spPr>
      </p:pic>
      <p:grpSp>
        <p:nvGrpSpPr>
          <p:cNvPr id="5" name="Группа 4">
            <a:extLst>
              <a:ext uri="{FF2B5EF4-FFF2-40B4-BE49-F238E27FC236}">
                <a16:creationId xmlns:a16="http://schemas.microsoft.com/office/drawing/2014/main" id="{657F3ABE-BF8A-4131-9EC3-0E1EA56CA743}"/>
              </a:ext>
            </a:extLst>
          </p:cNvPr>
          <p:cNvGrpSpPr/>
          <p:nvPr/>
        </p:nvGrpSpPr>
        <p:grpSpPr>
          <a:xfrm>
            <a:off x="5256661" y="3188458"/>
            <a:ext cx="1678677" cy="1709381"/>
            <a:chOff x="627792" y="-2019782"/>
            <a:chExt cx="1678677" cy="1709381"/>
          </a:xfrm>
        </p:grpSpPr>
        <p:sp>
          <p:nvSpPr>
            <p:cNvPr id="4" name="Прямоугольник: скругленные углы 3">
              <a:extLst>
                <a:ext uri="{FF2B5EF4-FFF2-40B4-BE49-F238E27FC236}">
                  <a16:creationId xmlns:a16="http://schemas.microsoft.com/office/drawing/2014/main" id="{640706D6-4BFC-4242-8ED9-E55C0CFF4E5A}"/>
                </a:ext>
              </a:extLst>
            </p:cNvPr>
            <p:cNvSpPr/>
            <p:nvPr/>
          </p:nvSpPr>
          <p:spPr>
            <a:xfrm>
              <a:off x="627792" y="-2019782"/>
              <a:ext cx="1678677" cy="1709381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4338" name="Picture 2" descr="Picture background">
              <a:extLst>
                <a:ext uri="{FF2B5EF4-FFF2-40B4-BE49-F238E27FC236}">
                  <a16:creationId xmlns:a16="http://schemas.microsoft.com/office/drawing/2014/main" id="{1F4885CC-C0DE-498F-BC70-FB55472B1715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742884" y="-1872979"/>
              <a:ext cx="1448495" cy="141577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0973AF11-C360-4C70-A3C3-4F1C996404EB}"/>
              </a:ext>
            </a:extLst>
          </p:cNvPr>
          <p:cNvSpPr/>
          <p:nvPr/>
        </p:nvSpPr>
        <p:spPr>
          <a:xfrm>
            <a:off x="1399443" y="2540398"/>
            <a:ext cx="1275609" cy="126407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31C9B68-7C60-4584-AA8B-7CA34BD00835}"/>
              </a:ext>
            </a:extLst>
          </p:cNvPr>
          <p:cNvSpPr txBox="1"/>
          <p:nvPr/>
        </p:nvSpPr>
        <p:spPr>
          <a:xfrm>
            <a:off x="2678603" y="2542109"/>
            <a:ext cx="1977623" cy="480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1400" dirty="0">
                <a:latin typeface="+mj-lt"/>
                <a:cs typeface="Wix Madefor Display Medium" panose="020B0503020203020203" pitchFamily="34" charset="-52"/>
              </a:rPr>
              <a:t>LEDEL</a:t>
            </a:r>
            <a:br>
              <a:rPr lang="en-US" sz="1400" dirty="0">
                <a:latin typeface="+mj-lt"/>
                <a:cs typeface="Wix Madefor Display Medium" panose="020B0503020203020203" pitchFamily="34" charset="-52"/>
              </a:rPr>
            </a:br>
            <a:r>
              <a:rPr lang="en-US" sz="1400" dirty="0">
                <a:latin typeface="+mj-lt"/>
                <a:cs typeface="Wix Madefor Display Medium" panose="020B0503020203020203" pitchFamily="34" charset="-52"/>
              </a:rPr>
              <a:t>L-CONTOUR</a:t>
            </a:r>
            <a:endParaRPr lang="ru-RU" sz="1400" dirty="0">
              <a:latin typeface="+mj-lt"/>
              <a:cs typeface="Wix Madefor Display Medium" panose="020B0503020203020203" pitchFamily="34" charset="-52"/>
            </a:endParaRPr>
          </a:p>
        </p:txBody>
      </p:sp>
      <p:sp>
        <p:nvSpPr>
          <p:cNvPr id="12" name="TextBox 176">
            <a:extLst>
              <a:ext uri="{FF2B5EF4-FFF2-40B4-BE49-F238E27FC236}">
                <a16:creationId xmlns:a16="http://schemas.microsoft.com/office/drawing/2014/main" id="{1CE795A1-E71C-4B8A-BE20-5A5C3C6C689B}"/>
              </a:ext>
            </a:extLst>
          </p:cNvPr>
          <p:cNvSpPr txBox="1"/>
          <p:nvPr/>
        </p:nvSpPr>
        <p:spPr>
          <a:xfrm>
            <a:off x="2775799" y="3085600"/>
            <a:ext cx="1167157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ru-RU" sz="1200" dirty="0"/>
              <a:t>1,9 - 21,6 Вт</a:t>
            </a:r>
            <a:br>
              <a:rPr lang="ru-RU" sz="1200" b="0" dirty="0"/>
            </a:br>
            <a:r>
              <a:rPr lang="ru-RU" sz="1000" b="0" dirty="0"/>
              <a:t>Мощность</a:t>
            </a:r>
            <a:endParaRPr lang="ru-RU" sz="1200" b="0" dirty="0"/>
          </a:p>
        </p:txBody>
      </p:sp>
      <p:sp>
        <p:nvSpPr>
          <p:cNvPr id="13" name="TextBox 176">
            <a:extLst>
              <a:ext uri="{FF2B5EF4-FFF2-40B4-BE49-F238E27FC236}">
                <a16:creationId xmlns:a16="http://schemas.microsoft.com/office/drawing/2014/main" id="{3333FAB4-23A4-43F6-8031-B4595AEA9590}"/>
              </a:ext>
            </a:extLst>
          </p:cNvPr>
          <p:cNvSpPr txBox="1"/>
          <p:nvPr/>
        </p:nvSpPr>
        <p:spPr>
          <a:xfrm>
            <a:off x="2775799" y="3466068"/>
            <a:ext cx="1508981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ru-RU" sz="1200" dirty="0"/>
              <a:t>24</a:t>
            </a:r>
            <a:r>
              <a:rPr lang="en-US" sz="1200" dirty="0"/>
              <a:t>DC</a:t>
            </a:r>
            <a:br>
              <a:rPr lang="ru-RU" sz="1200" b="0" dirty="0"/>
            </a:br>
            <a:r>
              <a:rPr lang="ru-RU" sz="1000" b="0" dirty="0"/>
              <a:t>Питание</a:t>
            </a: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81DADBCA-6D15-4B3E-8A09-CA3A58808362}"/>
              </a:ext>
            </a:extLst>
          </p:cNvPr>
          <p:cNvSpPr/>
          <p:nvPr/>
        </p:nvSpPr>
        <p:spPr>
          <a:xfrm>
            <a:off x="1399443" y="4285358"/>
            <a:ext cx="1275609" cy="126407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32D5AEC-D2BB-4943-A243-960B3DB0A094}"/>
              </a:ext>
            </a:extLst>
          </p:cNvPr>
          <p:cNvSpPr txBox="1"/>
          <p:nvPr/>
        </p:nvSpPr>
        <p:spPr>
          <a:xfrm>
            <a:off x="2678603" y="4287069"/>
            <a:ext cx="1606177" cy="480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1400" dirty="0">
                <a:latin typeface="+mj-lt"/>
                <a:cs typeface="Wix Madefor Display Medium" panose="020B0503020203020203" pitchFamily="34" charset="-52"/>
              </a:rPr>
              <a:t>LEDEL</a:t>
            </a:r>
            <a:br>
              <a:rPr lang="en-US" sz="1400" dirty="0">
                <a:latin typeface="+mj-lt"/>
                <a:cs typeface="Wix Madefor Display Medium" panose="020B0503020203020203" pitchFamily="34" charset="-52"/>
              </a:rPr>
            </a:br>
            <a:r>
              <a:rPr lang="en-US" sz="1400" dirty="0">
                <a:latin typeface="+mj-lt"/>
                <a:cs typeface="Wix Madefor Display Medium" panose="020B0503020203020203" pitchFamily="34" charset="-52"/>
              </a:rPr>
              <a:t>L-LINE A</a:t>
            </a:r>
            <a:endParaRPr lang="ru-RU" sz="1400" dirty="0">
              <a:latin typeface="+mj-lt"/>
              <a:cs typeface="Wix Madefor Display Medium" panose="020B0503020203020203" pitchFamily="34" charset="-52"/>
            </a:endParaRPr>
          </a:p>
        </p:txBody>
      </p:sp>
      <p:sp>
        <p:nvSpPr>
          <p:cNvPr id="16" name="TextBox 176">
            <a:extLst>
              <a:ext uri="{FF2B5EF4-FFF2-40B4-BE49-F238E27FC236}">
                <a16:creationId xmlns:a16="http://schemas.microsoft.com/office/drawing/2014/main" id="{F70AC2D1-2D49-4156-A6D1-79A0B1F946EE}"/>
              </a:ext>
            </a:extLst>
          </p:cNvPr>
          <p:cNvSpPr txBox="1"/>
          <p:nvPr/>
        </p:nvSpPr>
        <p:spPr>
          <a:xfrm>
            <a:off x="2775799" y="4830560"/>
            <a:ext cx="1167157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en-US" sz="1200" dirty="0"/>
              <a:t>4</a:t>
            </a:r>
            <a:r>
              <a:rPr lang="ru-RU" sz="1200" dirty="0"/>
              <a:t>,5 - 54 Вт</a:t>
            </a:r>
            <a:br>
              <a:rPr lang="ru-RU" sz="1200" b="0" dirty="0"/>
            </a:br>
            <a:r>
              <a:rPr lang="ru-RU" sz="1000" b="0" dirty="0"/>
              <a:t>Мощность</a:t>
            </a:r>
            <a:endParaRPr lang="ru-RU" sz="1200" b="0" dirty="0"/>
          </a:p>
        </p:txBody>
      </p:sp>
      <p:sp>
        <p:nvSpPr>
          <p:cNvPr id="17" name="TextBox 176">
            <a:extLst>
              <a:ext uri="{FF2B5EF4-FFF2-40B4-BE49-F238E27FC236}">
                <a16:creationId xmlns:a16="http://schemas.microsoft.com/office/drawing/2014/main" id="{E59DEE2A-6DFF-42F9-89A0-F4B002FC28AA}"/>
              </a:ext>
            </a:extLst>
          </p:cNvPr>
          <p:cNvSpPr txBox="1"/>
          <p:nvPr/>
        </p:nvSpPr>
        <p:spPr>
          <a:xfrm>
            <a:off x="2775799" y="5211028"/>
            <a:ext cx="1508981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en-US" sz="1200" dirty="0"/>
              <a:t>3</a:t>
            </a:r>
            <a:r>
              <a:rPr lang="ru-RU" sz="1200" dirty="0"/>
              <a:t>3 - 38</a:t>
            </a:r>
            <a:r>
              <a:rPr lang="en-US" sz="1200" dirty="0"/>
              <a:t>DC</a:t>
            </a:r>
            <a:br>
              <a:rPr lang="ru-RU" sz="1200" b="0" dirty="0"/>
            </a:br>
            <a:r>
              <a:rPr lang="ru-RU" sz="1000" b="0" dirty="0"/>
              <a:t>Питание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CFEF083-DAF9-4D11-88CC-543A67EB090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3829" y="4332053"/>
            <a:ext cx="2081223" cy="1170688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505E0437-D6CA-419C-8AE3-73E5A3C22B3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6240" y="2467747"/>
            <a:ext cx="2562726" cy="14414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04439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C99631-21F4-4841-581B-1C4680C772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CADDA7C-7F10-43F9-9BF0-01AF4ED8923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65943" y="1648047"/>
            <a:ext cx="6526057" cy="4925789"/>
          </a:xfrm>
          <a:prstGeom prst="rect">
            <a:avLst/>
          </a:prstGeom>
        </p:spPr>
      </p:pic>
      <p:sp>
        <p:nvSpPr>
          <p:cNvPr id="37" name="Текст 2">
            <a:extLst>
              <a:ext uri="{FF2B5EF4-FFF2-40B4-BE49-F238E27FC236}">
                <a16:creationId xmlns:a16="http://schemas.microsoft.com/office/drawing/2014/main" id="{63D6414A-90E2-4DD1-B28E-120E880CDBB9}"/>
              </a:ext>
            </a:extLst>
          </p:cNvPr>
          <p:cNvSpPr txBox="1">
            <a:spLocks/>
          </p:cNvSpPr>
          <p:nvPr/>
        </p:nvSpPr>
        <p:spPr>
          <a:xfrm>
            <a:off x="258872" y="1551449"/>
            <a:ext cx="1843544" cy="562350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7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b="0" dirty="0">
                <a:latin typeface="+mj-lt"/>
              </a:rPr>
              <a:t>L-BANNER</a:t>
            </a:r>
          </a:p>
        </p:txBody>
      </p:sp>
      <p:sp>
        <p:nvSpPr>
          <p:cNvPr id="46" name="Текст 2">
            <a:extLst>
              <a:ext uri="{FF2B5EF4-FFF2-40B4-BE49-F238E27FC236}">
                <a16:creationId xmlns:a16="http://schemas.microsoft.com/office/drawing/2014/main" id="{4B4B7727-3460-4D7E-8C7B-DF27B353DF00}"/>
              </a:ext>
            </a:extLst>
          </p:cNvPr>
          <p:cNvSpPr txBox="1">
            <a:spLocks/>
          </p:cNvSpPr>
          <p:nvPr/>
        </p:nvSpPr>
        <p:spPr>
          <a:xfrm>
            <a:off x="2233997" y="2438451"/>
            <a:ext cx="2183804" cy="562350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7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b="0" dirty="0">
                <a:latin typeface="+mj-lt"/>
              </a:rPr>
              <a:t>C</a:t>
            </a:r>
            <a:r>
              <a:rPr lang="ru-RU" sz="1600" b="0" dirty="0">
                <a:latin typeface="+mj-lt"/>
              </a:rPr>
              <a:t>СВ </a:t>
            </a:r>
            <a:r>
              <a:rPr lang="en-US" sz="1600" b="0" dirty="0">
                <a:latin typeface="+mj-lt"/>
              </a:rPr>
              <a:t>CLIP-IN</a:t>
            </a:r>
          </a:p>
        </p:txBody>
      </p:sp>
      <p:sp>
        <p:nvSpPr>
          <p:cNvPr id="50" name="Текст 2">
            <a:extLst>
              <a:ext uri="{FF2B5EF4-FFF2-40B4-BE49-F238E27FC236}">
                <a16:creationId xmlns:a16="http://schemas.microsoft.com/office/drawing/2014/main" id="{15D7E7FF-0E77-4372-A62C-C14C9B9382D5}"/>
              </a:ext>
            </a:extLst>
          </p:cNvPr>
          <p:cNvSpPr txBox="1">
            <a:spLocks/>
          </p:cNvSpPr>
          <p:nvPr/>
        </p:nvSpPr>
        <p:spPr>
          <a:xfrm>
            <a:off x="261180" y="3747813"/>
            <a:ext cx="1843544" cy="562350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7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600" b="0" dirty="0">
                <a:latin typeface="+mj-lt"/>
              </a:rPr>
              <a:t>ДСО</a:t>
            </a:r>
            <a:endParaRPr lang="en-US" sz="1600" b="0" dirty="0">
              <a:latin typeface="+mj-lt"/>
            </a:endParaRPr>
          </a:p>
        </p:txBody>
      </p:sp>
      <p:sp>
        <p:nvSpPr>
          <p:cNvPr id="55" name="Текст 2">
            <a:extLst>
              <a:ext uri="{FF2B5EF4-FFF2-40B4-BE49-F238E27FC236}">
                <a16:creationId xmlns:a16="http://schemas.microsoft.com/office/drawing/2014/main" id="{6F464864-E9B5-4368-AC52-31C28EF7BEAC}"/>
              </a:ext>
            </a:extLst>
          </p:cNvPr>
          <p:cNvSpPr txBox="1">
            <a:spLocks/>
          </p:cNvSpPr>
          <p:nvPr/>
        </p:nvSpPr>
        <p:spPr>
          <a:xfrm>
            <a:off x="1686481" y="5238444"/>
            <a:ext cx="2385789" cy="290626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7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b="0" dirty="0">
                <a:latin typeface="+mj-lt"/>
              </a:rPr>
              <a:t>L-PARK STICK</a:t>
            </a:r>
          </a:p>
        </p:txBody>
      </p:sp>
      <p:pic>
        <p:nvPicPr>
          <p:cNvPr id="54" name="Рисунок 53">
            <a:extLst>
              <a:ext uri="{FF2B5EF4-FFF2-40B4-BE49-F238E27FC236}">
                <a16:creationId xmlns:a16="http://schemas.microsoft.com/office/drawing/2014/main" id="{220B58F7-A935-47B7-8226-7500E22AB7F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0089" y="4032173"/>
            <a:ext cx="740897" cy="117126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FCB4A5F-A48C-0327-A630-BDDD21564F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550" y="370430"/>
            <a:ext cx="10237310" cy="749300"/>
          </a:xfrm>
          <a:prstGeom prst="rect">
            <a:avLst/>
          </a:prstGeom>
        </p:spPr>
        <p:txBody>
          <a:bodyPr bIns="180000" anchor="ctr"/>
          <a:lstStyle/>
          <a:p>
            <a:r>
              <a:rPr lang="ru-RU" sz="2800" dirty="0">
                <a:solidFill>
                  <a:schemeClr val="bg1"/>
                </a:solidFill>
              </a:rPr>
              <a:t>АССОРТИМЕНТ</a:t>
            </a:r>
            <a:br>
              <a:rPr lang="ru-RU" sz="2800" dirty="0">
                <a:solidFill>
                  <a:schemeClr val="bg1"/>
                </a:solidFill>
              </a:rPr>
            </a:br>
            <a:r>
              <a:rPr lang="ru-RU" sz="2800" dirty="0"/>
              <a:t>ДЛЯ СПОРТОБЪЕКТА</a:t>
            </a:r>
          </a:p>
        </p:txBody>
      </p:sp>
      <p:cxnSp>
        <p:nvCxnSpPr>
          <p:cNvPr id="67" name="Соединитель: уступ 66">
            <a:extLst>
              <a:ext uri="{FF2B5EF4-FFF2-40B4-BE49-F238E27FC236}">
                <a16:creationId xmlns:a16="http://schemas.microsoft.com/office/drawing/2014/main" id="{162C0EA5-4606-4BC7-9A13-BCCEE5B62760}"/>
              </a:ext>
            </a:extLst>
          </p:cNvPr>
          <p:cNvCxnSpPr>
            <a:cxnSpLocks/>
            <a:stCxn id="37" idx="3"/>
          </p:cNvCxnSpPr>
          <p:nvPr/>
        </p:nvCxnSpPr>
        <p:spPr>
          <a:xfrm>
            <a:off x="2102416" y="1832624"/>
            <a:ext cx="9729495" cy="637211"/>
          </a:xfrm>
          <a:prstGeom prst="bentConnector3">
            <a:avLst>
              <a:gd name="adj1" fmla="val 100051"/>
            </a:avLst>
          </a:prstGeom>
          <a:ln>
            <a:tailEnd type="triangle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74" name="Соединитель: уступ 73">
            <a:extLst>
              <a:ext uri="{FF2B5EF4-FFF2-40B4-BE49-F238E27FC236}">
                <a16:creationId xmlns:a16="http://schemas.microsoft.com/office/drawing/2014/main" id="{F3720B33-8B3E-4853-AB01-05B23D67F7F0}"/>
              </a:ext>
            </a:extLst>
          </p:cNvPr>
          <p:cNvCxnSpPr>
            <a:cxnSpLocks/>
          </p:cNvCxnSpPr>
          <p:nvPr/>
        </p:nvCxnSpPr>
        <p:spPr>
          <a:xfrm>
            <a:off x="4283373" y="2846957"/>
            <a:ext cx="6848915" cy="277674"/>
          </a:xfrm>
          <a:prstGeom prst="bentConnector3">
            <a:avLst>
              <a:gd name="adj1" fmla="val 100242"/>
            </a:avLst>
          </a:prstGeom>
          <a:ln>
            <a:tailEnd type="triangle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78" name="Соединитель: уступ 77">
            <a:extLst>
              <a:ext uri="{FF2B5EF4-FFF2-40B4-BE49-F238E27FC236}">
                <a16:creationId xmlns:a16="http://schemas.microsoft.com/office/drawing/2014/main" id="{419DB5D1-EB02-422E-9285-0CE42AABADBC}"/>
              </a:ext>
            </a:extLst>
          </p:cNvPr>
          <p:cNvCxnSpPr>
            <a:cxnSpLocks/>
          </p:cNvCxnSpPr>
          <p:nvPr/>
        </p:nvCxnSpPr>
        <p:spPr>
          <a:xfrm>
            <a:off x="2697513" y="4226041"/>
            <a:ext cx="7119347" cy="269480"/>
          </a:xfrm>
          <a:prstGeom prst="bentConnector3">
            <a:avLst>
              <a:gd name="adj1" fmla="val 100043"/>
            </a:avLst>
          </a:prstGeom>
          <a:ln>
            <a:tailEnd type="triangle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89" name="Соединитель: уступ 88">
            <a:extLst>
              <a:ext uri="{FF2B5EF4-FFF2-40B4-BE49-F238E27FC236}">
                <a16:creationId xmlns:a16="http://schemas.microsoft.com/office/drawing/2014/main" id="{F5BDB915-ECA1-4CF4-B725-61EC9007B7E8}"/>
              </a:ext>
            </a:extLst>
          </p:cNvPr>
          <p:cNvCxnSpPr>
            <a:cxnSpLocks/>
          </p:cNvCxnSpPr>
          <p:nvPr/>
        </p:nvCxnSpPr>
        <p:spPr>
          <a:xfrm flipV="1">
            <a:off x="4331170" y="5800794"/>
            <a:ext cx="3866671" cy="406922"/>
          </a:xfrm>
          <a:prstGeom prst="bentConnector3">
            <a:avLst>
              <a:gd name="adj1" fmla="val 100321"/>
            </a:avLst>
          </a:prstGeom>
          <a:ln>
            <a:tailEnd type="triangle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97" name="Текст 2">
            <a:extLst>
              <a:ext uri="{FF2B5EF4-FFF2-40B4-BE49-F238E27FC236}">
                <a16:creationId xmlns:a16="http://schemas.microsoft.com/office/drawing/2014/main" id="{A69CA854-54C7-41A0-AF40-977D84E90F26}"/>
              </a:ext>
            </a:extLst>
          </p:cNvPr>
          <p:cNvSpPr txBox="1">
            <a:spLocks/>
          </p:cNvSpPr>
          <p:nvPr/>
        </p:nvSpPr>
        <p:spPr>
          <a:xfrm>
            <a:off x="2102416" y="1826892"/>
            <a:ext cx="2315385" cy="298002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7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600" b="0" dirty="0"/>
              <a:t>мачтовое освещение</a:t>
            </a:r>
            <a:endParaRPr lang="en-US" sz="1600" b="0" dirty="0"/>
          </a:p>
        </p:txBody>
      </p:sp>
      <p:sp>
        <p:nvSpPr>
          <p:cNvPr id="98" name="Текст 2">
            <a:extLst>
              <a:ext uri="{FF2B5EF4-FFF2-40B4-BE49-F238E27FC236}">
                <a16:creationId xmlns:a16="http://schemas.microsoft.com/office/drawing/2014/main" id="{3E8669AE-A4AD-4E70-9209-4F10C4CD4C0F}"/>
              </a:ext>
            </a:extLst>
          </p:cNvPr>
          <p:cNvSpPr txBox="1">
            <a:spLocks/>
          </p:cNvSpPr>
          <p:nvPr/>
        </p:nvSpPr>
        <p:spPr>
          <a:xfrm>
            <a:off x="5699363" y="2544093"/>
            <a:ext cx="1289153" cy="298002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7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600" b="0" dirty="0"/>
              <a:t>офис</a:t>
            </a:r>
            <a:endParaRPr lang="en-US" sz="1600" b="0" dirty="0"/>
          </a:p>
        </p:txBody>
      </p:sp>
      <p:sp>
        <p:nvSpPr>
          <p:cNvPr id="99" name="Текст 2">
            <a:extLst>
              <a:ext uri="{FF2B5EF4-FFF2-40B4-BE49-F238E27FC236}">
                <a16:creationId xmlns:a16="http://schemas.microsoft.com/office/drawing/2014/main" id="{52A11E6C-E2E5-4411-BC12-45BADED19188}"/>
              </a:ext>
            </a:extLst>
          </p:cNvPr>
          <p:cNvSpPr txBox="1">
            <a:spLocks/>
          </p:cNvSpPr>
          <p:nvPr/>
        </p:nvSpPr>
        <p:spPr>
          <a:xfrm>
            <a:off x="2624697" y="4241668"/>
            <a:ext cx="2829805" cy="362773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7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600" b="0" dirty="0"/>
              <a:t>технические помещения</a:t>
            </a:r>
            <a:endParaRPr lang="en-US" sz="1600" b="0" dirty="0"/>
          </a:p>
        </p:txBody>
      </p:sp>
      <p:sp>
        <p:nvSpPr>
          <p:cNvPr id="100" name="Текст 2">
            <a:extLst>
              <a:ext uri="{FF2B5EF4-FFF2-40B4-BE49-F238E27FC236}">
                <a16:creationId xmlns:a16="http://schemas.microsoft.com/office/drawing/2014/main" id="{C3CD3948-DFBA-4B59-AFF9-3D50F44C4EAE}"/>
              </a:ext>
            </a:extLst>
          </p:cNvPr>
          <p:cNvSpPr txBox="1">
            <a:spLocks/>
          </p:cNvSpPr>
          <p:nvPr/>
        </p:nvSpPr>
        <p:spPr>
          <a:xfrm>
            <a:off x="4358016" y="5909714"/>
            <a:ext cx="3132884" cy="298002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7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600" b="0" dirty="0"/>
              <a:t>прилегающие территории</a:t>
            </a:r>
            <a:endParaRPr lang="en-US" sz="1600" b="0" dirty="0"/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55AC80FD-0492-4FDB-99EC-6B51404F7826}"/>
              </a:ext>
            </a:extLst>
          </p:cNvPr>
          <p:cNvSpPr txBox="1"/>
          <p:nvPr/>
        </p:nvSpPr>
        <p:spPr>
          <a:xfrm>
            <a:off x="1859002" y="1554189"/>
            <a:ext cx="97494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" dirty="0">
                <a:solidFill>
                  <a:schemeClr val="bg1"/>
                </a:solidFill>
                <a:latin typeface="+mj-lt"/>
              </a:rPr>
              <a:t>НОВИНКА</a:t>
            </a:r>
          </a:p>
        </p:txBody>
      </p:sp>
      <p:sp>
        <p:nvSpPr>
          <p:cNvPr id="60" name="Прямоугольник 59">
            <a:extLst>
              <a:ext uri="{FF2B5EF4-FFF2-40B4-BE49-F238E27FC236}">
                <a16:creationId xmlns:a16="http://schemas.microsoft.com/office/drawing/2014/main" id="{B9FB9599-C771-449A-9BB6-6F1FDD97B686}"/>
              </a:ext>
            </a:extLst>
          </p:cNvPr>
          <p:cNvSpPr/>
          <p:nvPr/>
        </p:nvSpPr>
        <p:spPr>
          <a:xfrm>
            <a:off x="4338197" y="2435198"/>
            <a:ext cx="1015950" cy="290626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95FEA137-0977-42D3-A16A-F54203C3B6C7}"/>
              </a:ext>
            </a:extLst>
          </p:cNvPr>
          <p:cNvSpPr txBox="1"/>
          <p:nvPr/>
        </p:nvSpPr>
        <p:spPr>
          <a:xfrm>
            <a:off x="4355797" y="2469835"/>
            <a:ext cx="97494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" dirty="0">
                <a:solidFill>
                  <a:schemeClr val="bg1"/>
                </a:solidFill>
                <a:latin typeface="+mj-lt"/>
              </a:rPr>
              <a:t>НОВИНКА</a:t>
            </a:r>
          </a:p>
        </p:txBody>
      </p:sp>
      <p:sp>
        <p:nvSpPr>
          <p:cNvPr id="32" name="Текст 2">
            <a:extLst>
              <a:ext uri="{FF2B5EF4-FFF2-40B4-BE49-F238E27FC236}">
                <a16:creationId xmlns:a16="http://schemas.microsoft.com/office/drawing/2014/main" id="{1182092B-2B47-48A9-ABDD-E913DEE61513}"/>
              </a:ext>
            </a:extLst>
          </p:cNvPr>
          <p:cNvSpPr txBox="1">
            <a:spLocks/>
          </p:cNvSpPr>
          <p:nvPr/>
        </p:nvSpPr>
        <p:spPr>
          <a:xfrm>
            <a:off x="5614483" y="1520705"/>
            <a:ext cx="819576" cy="246573"/>
          </a:xfrm>
          <a:prstGeom prst="rect">
            <a:avLst/>
          </a:prstGeom>
          <a:solidFill>
            <a:schemeClr val="tx1"/>
          </a:solidFill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7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b="0" dirty="0">
                <a:solidFill>
                  <a:schemeClr val="bg1"/>
                </a:solidFill>
              </a:rPr>
              <a:t>0-10</a:t>
            </a:r>
          </a:p>
        </p:txBody>
      </p:sp>
      <p:sp>
        <p:nvSpPr>
          <p:cNvPr id="33" name="Текст 2">
            <a:extLst>
              <a:ext uri="{FF2B5EF4-FFF2-40B4-BE49-F238E27FC236}">
                <a16:creationId xmlns:a16="http://schemas.microsoft.com/office/drawing/2014/main" id="{D109F5E4-BD5A-4581-87F5-FEA091835EBC}"/>
              </a:ext>
            </a:extLst>
          </p:cNvPr>
          <p:cNvSpPr txBox="1">
            <a:spLocks/>
          </p:cNvSpPr>
          <p:nvPr/>
        </p:nvSpPr>
        <p:spPr>
          <a:xfrm>
            <a:off x="4732592" y="1520706"/>
            <a:ext cx="819576" cy="246573"/>
          </a:xfrm>
          <a:prstGeom prst="rect">
            <a:avLst/>
          </a:prstGeom>
          <a:solidFill>
            <a:schemeClr val="tx1"/>
          </a:solidFill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7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b="0" dirty="0" err="1">
                <a:solidFill>
                  <a:schemeClr val="bg1"/>
                </a:solidFill>
              </a:rPr>
              <a:t>dali</a:t>
            </a:r>
            <a:endParaRPr lang="en-US" sz="1200" b="0" dirty="0">
              <a:solidFill>
                <a:schemeClr val="bg1"/>
              </a:solidFill>
            </a:endParaRPr>
          </a:p>
        </p:txBody>
      </p:sp>
      <p:pic>
        <p:nvPicPr>
          <p:cNvPr id="41" name="Рисунок 40">
            <a:extLst>
              <a:ext uri="{FF2B5EF4-FFF2-40B4-BE49-F238E27FC236}">
                <a16:creationId xmlns:a16="http://schemas.microsoft.com/office/drawing/2014/main" id="{5451CE64-8E47-419E-A439-BAC03D9838E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49316" y="2747449"/>
            <a:ext cx="740897" cy="117126"/>
          </a:xfrm>
          <a:prstGeom prst="rect">
            <a:avLst/>
          </a:prstGeom>
        </p:spPr>
      </p:pic>
      <p:sp>
        <p:nvSpPr>
          <p:cNvPr id="47" name="Текст 2">
            <a:extLst>
              <a:ext uri="{FF2B5EF4-FFF2-40B4-BE49-F238E27FC236}">
                <a16:creationId xmlns:a16="http://schemas.microsoft.com/office/drawing/2014/main" id="{C9718A7D-45B8-478C-8163-3F4EBBB90004}"/>
              </a:ext>
            </a:extLst>
          </p:cNvPr>
          <p:cNvSpPr txBox="1">
            <a:spLocks/>
          </p:cNvSpPr>
          <p:nvPr/>
        </p:nvSpPr>
        <p:spPr>
          <a:xfrm>
            <a:off x="6496374" y="1520704"/>
            <a:ext cx="819576" cy="246573"/>
          </a:xfrm>
          <a:prstGeom prst="rect">
            <a:avLst/>
          </a:prstGeom>
          <a:solidFill>
            <a:schemeClr val="tx1"/>
          </a:solidFill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7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b="0" dirty="0" err="1">
                <a:solidFill>
                  <a:schemeClr val="bg1"/>
                </a:solidFill>
              </a:rPr>
              <a:t>pwm</a:t>
            </a:r>
            <a:endParaRPr lang="en-US" sz="1200" b="0" dirty="0">
              <a:solidFill>
                <a:schemeClr val="bg1"/>
              </a:solidFill>
            </a:endParaRPr>
          </a:p>
        </p:txBody>
      </p:sp>
      <p:sp>
        <p:nvSpPr>
          <p:cNvPr id="49" name="Текст 2">
            <a:extLst>
              <a:ext uri="{FF2B5EF4-FFF2-40B4-BE49-F238E27FC236}">
                <a16:creationId xmlns:a16="http://schemas.microsoft.com/office/drawing/2014/main" id="{F328F155-45E4-4083-A45C-182C04880C32}"/>
              </a:ext>
            </a:extLst>
          </p:cNvPr>
          <p:cNvSpPr txBox="1">
            <a:spLocks/>
          </p:cNvSpPr>
          <p:nvPr/>
        </p:nvSpPr>
        <p:spPr>
          <a:xfrm>
            <a:off x="7492553" y="2561991"/>
            <a:ext cx="819576" cy="246573"/>
          </a:xfrm>
          <a:prstGeom prst="rect">
            <a:avLst/>
          </a:prstGeom>
          <a:solidFill>
            <a:schemeClr val="tx1"/>
          </a:solidFill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7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b="0" dirty="0">
                <a:solidFill>
                  <a:schemeClr val="bg1"/>
                </a:solidFill>
              </a:rPr>
              <a:t>0-10</a:t>
            </a:r>
          </a:p>
        </p:txBody>
      </p:sp>
      <p:sp>
        <p:nvSpPr>
          <p:cNvPr id="51" name="Текст 2">
            <a:extLst>
              <a:ext uri="{FF2B5EF4-FFF2-40B4-BE49-F238E27FC236}">
                <a16:creationId xmlns:a16="http://schemas.microsoft.com/office/drawing/2014/main" id="{BAC51BFD-3CA7-4063-940B-DD07B2749C39}"/>
              </a:ext>
            </a:extLst>
          </p:cNvPr>
          <p:cNvSpPr txBox="1">
            <a:spLocks/>
          </p:cNvSpPr>
          <p:nvPr/>
        </p:nvSpPr>
        <p:spPr>
          <a:xfrm>
            <a:off x="6610662" y="2561992"/>
            <a:ext cx="819576" cy="246573"/>
          </a:xfrm>
          <a:prstGeom prst="rect">
            <a:avLst/>
          </a:prstGeom>
          <a:solidFill>
            <a:schemeClr val="tx1"/>
          </a:solidFill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7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b="0" dirty="0" err="1">
                <a:solidFill>
                  <a:schemeClr val="bg1"/>
                </a:solidFill>
              </a:rPr>
              <a:t>dali</a:t>
            </a:r>
            <a:endParaRPr lang="en-US" sz="1200" b="0" dirty="0">
              <a:solidFill>
                <a:schemeClr val="bg1"/>
              </a:solidFill>
            </a:endParaRPr>
          </a:p>
        </p:txBody>
      </p:sp>
      <p:sp>
        <p:nvSpPr>
          <p:cNvPr id="52" name="Текст 2">
            <a:extLst>
              <a:ext uri="{FF2B5EF4-FFF2-40B4-BE49-F238E27FC236}">
                <a16:creationId xmlns:a16="http://schemas.microsoft.com/office/drawing/2014/main" id="{8C19981C-8B6A-4FF3-96C7-8EE7690D6334}"/>
              </a:ext>
            </a:extLst>
          </p:cNvPr>
          <p:cNvSpPr txBox="1">
            <a:spLocks/>
          </p:cNvSpPr>
          <p:nvPr/>
        </p:nvSpPr>
        <p:spPr>
          <a:xfrm>
            <a:off x="8374444" y="2561990"/>
            <a:ext cx="819576" cy="246573"/>
          </a:xfrm>
          <a:prstGeom prst="rect">
            <a:avLst/>
          </a:prstGeom>
          <a:solidFill>
            <a:schemeClr val="tx1"/>
          </a:solidFill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7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b="0" dirty="0" err="1">
                <a:solidFill>
                  <a:schemeClr val="bg1"/>
                </a:solidFill>
              </a:rPr>
              <a:t>pwm</a:t>
            </a:r>
            <a:endParaRPr lang="en-US" sz="1200" b="0" dirty="0">
              <a:solidFill>
                <a:schemeClr val="bg1"/>
              </a:solidFill>
            </a:endParaRPr>
          </a:p>
        </p:txBody>
      </p:sp>
      <p:pic>
        <p:nvPicPr>
          <p:cNvPr id="48" name="Рисунок 47">
            <a:extLst>
              <a:ext uri="{FF2B5EF4-FFF2-40B4-BE49-F238E27FC236}">
                <a16:creationId xmlns:a16="http://schemas.microsoft.com/office/drawing/2014/main" id="{C864B940-0B2F-49F2-A429-8799555EF10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6979" y="1855054"/>
            <a:ext cx="704741" cy="131315"/>
          </a:xfrm>
          <a:prstGeom prst="rect">
            <a:avLst/>
          </a:prstGeom>
        </p:spPr>
      </p:pic>
      <p:sp>
        <p:nvSpPr>
          <p:cNvPr id="53" name="Текст 2">
            <a:extLst>
              <a:ext uri="{FF2B5EF4-FFF2-40B4-BE49-F238E27FC236}">
                <a16:creationId xmlns:a16="http://schemas.microsoft.com/office/drawing/2014/main" id="{50E11BF4-7CEA-4DD3-8B1C-A58A40793394}"/>
              </a:ext>
            </a:extLst>
          </p:cNvPr>
          <p:cNvSpPr txBox="1">
            <a:spLocks/>
          </p:cNvSpPr>
          <p:nvPr/>
        </p:nvSpPr>
        <p:spPr>
          <a:xfrm>
            <a:off x="7378265" y="1520704"/>
            <a:ext cx="819576" cy="246573"/>
          </a:xfrm>
          <a:prstGeom prst="rect">
            <a:avLst/>
          </a:prstGeom>
          <a:solidFill>
            <a:schemeClr val="tx1"/>
          </a:solidFill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7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b="0" dirty="0">
                <a:solidFill>
                  <a:schemeClr val="bg1"/>
                </a:solidFill>
              </a:rPr>
              <a:t>dmx512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0AAD8F5A-8580-4310-8202-98C6F0B3920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874107" y="1827908"/>
            <a:ext cx="1163413" cy="1301862"/>
          </a:xfrm>
          <a:prstGeom prst="rect">
            <a:avLst/>
          </a:prstGeom>
        </p:spPr>
      </p:pic>
      <p:pic>
        <p:nvPicPr>
          <p:cNvPr id="56" name="Рисунок 55">
            <a:extLst>
              <a:ext uri="{FF2B5EF4-FFF2-40B4-BE49-F238E27FC236}">
                <a16:creationId xmlns:a16="http://schemas.microsoft.com/office/drawing/2014/main" id="{55822AD1-F4FB-4354-8B49-7B7F92262C3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98073" y="5538263"/>
            <a:ext cx="704741" cy="131315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296DC6FE-3037-4A43-B825-D87E8ABEAB9C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2855394" y="5376401"/>
            <a:ext cx="1110549" cy="1416960"/>
          </a:xfrm>
          <a:prstGeom prst="rect">
            <a:avLst/>
          </a:prstGeom>
        </p:spPr>
      </p:pic>
      <p:sp>
        <p:nvSpPr>
          <p:cNvPr id="62" name="Текст 2">
            <a:extLst>
              <a:ext uri="{FF2B5EF4-FFF2-40B4-BE49-F238E27FC236}">
                <a16:creationId xmlns:a16="http://schemas.microsoft.com/office/drawing/2014/main" id="{DD84337F-3E87-402A-8112-581F28AC7C00}"/>
              </a:ext>
            </a:extLst>
          </p:cNvPr>
          <p:cNvSpPr txBox="1">
            <a:spLocks/>
          </p:cNvSpPr>
          <p:nvPr/>
        </p:nvSpPr>
        <p:spPr>
          <a:xfrm>
            <a:off x="4466622" y="6301919"/>
            <a:ext cx="819576" cy="246573"/>
          </a:xfrm>
          <a:prstGeom prst="rect">
            <a:avLst/>
          </a:prstGeom>
          <a:solidFill>
            <a:schemeClr val="tx1"/>
          </a:solidFill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7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b="0" dirty="0">
                <a:solidFill>
                  <a:schemeClr val="bg1"/>
                </a:solidFill>
              </a:rPr>
              <a:t>0-10</a:t>
            </a:r>
          </a:p>
        </p:txBody>
      </p:sp>
      <p:sp>
        <p:nvSpPr>
          <p:cNvPr id="65" name="Текст 2">
            <a:extLst>
              <a:ext uri="{FF2B5EF4-FFF2-40B4-BE49-F238E27FC236}">
                <a16:creationId xmlns:a16="http://schemas.microsoft.com/office/drawing/2014/main" id="{77207706-1662-4977-BDF0-B8098EFB533F}"/>
              </a:ext>
            </a:extLst>
          </p:cNvPr>
          <p:cNvSpPr txBox="1">
            <a:spLocks/>
          </p:cNvSpPr>
          <p:nvPr/>
        </p:nvSpPr>
        <p:spPr>
          <a:xfrm>
            <a:off x="5348513" y="6301918"/>
            <a:ext cx="819576" cy="246573"/>
          </a:xfrm>
          <a:prstGeom prst="rect">
            <a:avLst/>
          </a:prstGeom>
          <a:solidFill>
            <a:schemeClr val="tx1"/>
          </a:solidFill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7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b="0" dirty="0" err="1">
                <a:solidFill>
                  <a:schemeClr val="bg1"/>
                </a:solidFill>
              </a:rPr>
              <a:t>pwm</a:t>
            </a:r>
            <a:endParaRPr lang="en-US" sz="1200" b="0" dirty="0">
              <a:solidFill>
                <a:schemeClr val="bg1"/>
              </a:solidFill>
            </a:endParaRPr>
          </a:p>
        </p:txBody>
      </p:sp>
      <p:pic>
        <p:nvPicPr>
          <p:cNvPr id="66" name="Рисунок 65">
            <a:extLst>
              <a:ext uri="{FF2B5EF4-FFF2-40B4-BE49-F238E27FC236}">
                <a16:creationId xmlns:a16="http://schemas.microsoft.com/office/drawing/2014/main" id="{9D5EFC93-0714-43F3-B6F5-2319ABF3F013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10040" y="2337229"/>
            <a:ext cx="1721354" cy="1721354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59024C39-D6D3-4A09-9980-A9C7F5154BA2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896910">
            <a:off x="1192992" y="3556266"/>
            <a:ext cx="1163413" cy="1429059"/>
          </a:xfrm>
          <a:prstGeom prst="rect">
            <a:avLst/>
          </a:prstGeom>
        </p:spPr>
      </p:pic>
      <p:sp>
        <p:nvSpPr>
          <p:cNvPr id="68" name="Текст 2">
            <a:extLst>
              <a:ext uri="{FF2B5EF4-FFF2-40B4-BE49-F238E27FC236}">
                <a16:creationId xmlns:a16="http://schemas.microsoft.com/office/drawing/2014/main" id="{3C4CBDB4-7937-4888-8B92-BC6431ECE049}"/>
              </a:ext>
            </a:extLst>
          </p:cNvPr>
          <p:cNvSpPr txBox="1">
            <a:spLocks/>
          </p:cNvSpPr>
          <p:nvPr/>
        </p:nvSpPr>
        <p:spPr>
          <a:xfrm>
            <a:off x="3584731" y="3907811"/>
            <a:ext cx="819576" cy="246573"/>
          </a:xfrm>
          <a:prstGeom prst="rect">
            <a:avLst/>
          </a:prstGeom>
          <a:solidFill>
            <a:schemeClr val="tx1"/>
          </a:solidFill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7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b="0" dirty="0">
                <a:solidFill>
                  <a:schemeClr val="bg1"/>
                </a:solidFill>
              </a:rPr>
              <a:t>0-10</a:t>
            </a:r>
          </a:p>
        </p:txBody>
      </p:sp>
      <p:sp>
        <p:nvSpPr>
          <p:cNvPr id="69" name="Текст 2">
            <a:extLst>
              <a:ext uri="{FF2B5EF4-FFF2-40B4-BE49-F238E27FC236}">
                <a16:creationId xmlns:a16="http://schemas.microsoft.com/office/drawing/2014/main" id="{859D8E82-64D5-4084-9311-EC0807E87E0E}"/>
              </a:ext>
            </a:extLst>
          </p:cNvPr>
          <p:cNvSpPr txBox="1">
            <a:spLocks/>
          </p:cNvSpPr>
          <p:nvPr/>
        </p:nvSpPr>
        <p:spPr>
          <a:xfrm>
            <a:off x="2702840" y="3907812"/>
            <a:ext cx="819576" cy="246573"/>
          </a:xfrm>
          <a:prstGeom prst="rect">
            <a:avLst/>
          </a:prstGeom>
          <a:solidFill>
            <a:schemeClr val="tx1"/>
          </a:solidFill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7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b="0" dirty="0" err="1">
                <a:solidFill>
                  <a:schemeClr val="bg1"/>
                </a:solidFill>
              </a:rPr>
              <a:t>dali</a:t>
            </a:r>
            <a:endParaRPr lang="en-US" sz="1200" b="0" dirty="0">
              <a:solidFill>
                <a:schemeClr val="bg1"/>
              </a:solidFill>
            </a:endParaRPr>
          </a:p>
        </p:txBody>
      </p:sp>
      <p:sp>
        <p:nvSpPr>
          <p:cNvPr id="70" name="Текст 2">
            <a:extLst>
              <a:ext uri="{FF2B5EF4-FFF2-40B4-BE49-F238E27FC236}">
                <a16:creationId xmlns:a16="http://schemas.microsoft.com/office/drawing/2014/main" id="{234DA510-59E7-4AA9-AD3C-BDA5F349912A}"/>
              </a:ext>
            </a:extLst>
          </p:cNvPr>
          <p:cNvSpPr txBox="1">
            <a:spLocks/>
          </p:cNvSpPr>
          <p:nvPr/>
        </p:nvSpPr>
        <p:spPr>
          <a:xfrm>
            <a:off x="4466622" y="3907810"/>
            <a:ext cx="819576" cy="246573"/>
          </a:xfrm>
          <a:prstGeom prst="rect">
            <a:avLst/>
          </a:prstGeom>
          <a:solidFill>
            <a:schemeClr val="tx1"/>
          </a:solidFill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7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b="0" dirty="0" err="1">
                <a:solidFill>
                  <a:schemeClr val="bg1"/>
                </a:solidFill>
              </a:rPr>
              <a:t>pwm</a:t>
            </a:r>
            <a:endParaRPr lang="en-US" sz="12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608725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C99631-21F4-4841-581B-1C4680C772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Текст 2">
            <a:extLst>
              <a:ext uri="{FF2B5EF4-FFF2-40B4-BE49-F238E27FC236}">
                <a16:creationId xmlns:a16="http://schemas.microsoft.com/office/drawing/2014/main" id="{66B122E9-C97A-484F-B68D-A1A1A6D06EC4}"/>
              </a:ext>
            </a:extLst>
          </p:cNvPr>
          <p:cNvSpPr txBox="1">
            <a:spLocks/>
          </p:cNvSpPr>
          <p:nvPr/>
        </p:nvSpPr>
        <p:spPr>
          <a:xfrm>
            <a:off x="9826962" y="1862457"/>
            <a:ext cx="1404093" cy="284713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7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600" b="0" dirty="0" err="1"/>
              <a:t>дво</a:t>
            </a:r>
            <a:endParaRPr lang="ru-RU" sz="1600" b="0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FCB4A5F-A48C-0327-A630-BDDD21564F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9571" y="370430"/>
            <a:ext cx="10237310" cy="749300"/>
          </a:xfrm>
          <a:prstGeom prst="rect">
            <a:avLst/>
          </a:prstGeom>
        </p:spPr>
        <p:txBody>
          <a:bodyPr bIns="180000" anchor="ctr"/>
          <a:lstStyle/>
          <a:p>
            <a:r>
              <a:rPr lang="en-US" sz="2400" dirty="0">
                <a:solidFill>
                  <a:schemeClr val="accent2"/>
                </a:solidFill>
              </a:rPr>
              <a:t>5 </a:t>
            </a:r>
            <a:r>
              <a:rPr lang="ru-RU" sz="2400" dirty="0">
                <a:solidFill>
                  <a:schemeClr val="accent2"/>
                </a:solidFill>
              </a:rPr>
              <a:t>РЕШЕНИЙ </a:t>
            </a:r>
            <a:r>
              <a:rPr lang="ru-RU" sz="2400" dirty="0">
                <a:solidFill>
                  <a:schemeClr val="bg1"/>
                </a:solidFill>
              </a:rPr>
              <a:t>ДЛЯ</a:t>
            </a:r>
            <a:br>
              <a:rPr lang="ru-RU" sz="2400" dirty="0">
                <a:solidFill>
                  <a:schemeClr val="bg1"/>
                </a:solidFill>
              </a:rPr>
            </a:br>
            <a:r>
              <a:rPr lang="ru-RU" sz="2400" dirty="0">
                <a:solidFill>
                  <a:schemeClr val="bg1"/>
                </a:solidFill>
              </a:rPr>
              <a:t>КОМПЛЕКСНОГО ОСВЕЩЕНИЯ</a:t>
            </a:r>
          </a:p>
        </p:txBody>
      </p:sp>
      <p:pic>
        <p:nvPicPr>
          <p:cNvPr id="45" name="Рисунок 44">
            <a:extLst>
              <a:ext uri="{FF2B5EF4-FFF2-40B4-BE49-F238E27FC236}">
                <a16:creationId xmlns:a16="http://schemas.microsoft.com/office/drawing/2014/main" id="{1F928A5F-A14F-4607-AD93-0053927B07D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99253" y="526412"/>
            <a:ext cx="2296158" cy="193349"/>
          </a:xfrm>
          <a:prstGeom prst="rect">
            <a:avLst/>
          </a:prstGeom>
        </p:spPr>
      </p:pic>
      <p:graphicFrame>
        <p:nvGraphicFramePr>
          <p:cNvPr id="40" name="Таблица 39">
            <a:extLst>
              <a:ext uri="{FF2B5EF4-FFF2-40B4-BE49-F238E27FC236}">
                <a16:creationId xmlns:a16="http://schemas.microsoft.com/office/drawing/2014/main" id="{8CB9D0FC-556B-4C85-AD7C-419EF59DA46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58587481"/>
              </p:ext>
            </p:extLst>
          </p:nvPr>
        </p:nvGraphicFramePr>
        <p:xfrm>
          <a:off x="343304" y="3223495"/>
          <a:ext cx="11261794" cy="2869330"/>
        </p:xfrm>
        <a:graphic>
          <a:graphicData uri="http://schemas.openxmlformats.org/drawingml/2006/table">
            <a:tbl>
              <a:tblPr firstRow="1" bandRow="1">
                <a:tableStyleId>{0660B408-B3CF-4A94-85FC-2B1E0A45F4A2}</a:tableStyleId>
              </a:tblPr>
              <a:tblGrid>
                <a:gridCol w="1857896">
                  <a:extLst>
                    <a:ext uri="{9D8B030D-6E8A-4147-A177-3AD203B41FA5}">
                      <a16:colId xmlns:a16="http://schemas.microsoft.com/office/drawing/2014/main" val="469730892"/>
                    </a:ext>
                  </a:extLst>
                </a:gridCol>
                <a:gridCol w="1876722">
                  <a:extLst>
                    <a:ext uri="{9D8B030D-6E8A-4147-A177-3AD203B41FA5}">
                      <a16:colId xmlns:a16="http://schemas.microsoft.com/office/drawing/2014/main" val="2647339665"/>
                    </a:ext>
                  </a:extLst>
                </a:gridCol>
                <a:gridCol w="1897011">
                  <a:extLst>
                    <a:ext uri="{9D8B030D-6E8A-4147-A177-3AD203B41FA5}">
                      <a16:colId xmlns:a16="http://schemas.microsoft.com/office/drawing/2014/main" val="147678930"/>
                    </a:ext>
                  </a:extLst>
                </a:gridCol>
                <a:gridCol w="1846288">
                  <a:extLst>
                    <a:ext uri="{9D8B030D-6E8A-4147-A177-3AD203B41FA5}">
                      <a16:colId xmlns:a16="http://schemas.microsoft.com/office/drawing/2014/main" val="131063394"/>
                    </a:ext>
                  </a:extLst>
                </a:gridCol>
                <a:gridCol w="1907155">
                  <a:extLst>
                    <a:ext uri="{9D8B030D-6E8A-4147-A177-3AD203B41FA5}">
                      <a16:colId xmlns:a16="http://schemas.microsoft.com/office/drawing/2014/main" val="1366398950"/>
                    </a:ext>
                  </a:extLst>
                </a:gridCol>
                <a:gridCol w="1876722">
                  <a:extLst>
                    <a:ext uri="{9D8B030D-6E8A-4147-A177-3AD203B41FA5}">
                      <a16:colId xmlns:a16="http://schemas.microsoft.com/office/drawing/2014/main" val="2970746842"/>
                    </a:ext>
                  </a:extLst>
                </a:gridCol>
              </a:tblGrid>
              <a:tr h="54675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0" dirty="0">
                          <a:solidFill>
                            <a:srgbClr val="1E252A"/>
                          </a:solidFill>
                          <a:latin typeface="+mn-lt"/>
                        </a:rPr>
                        <a:t>Мощность,</a:t>
                      </a:r>
                      <a:br>
                        <a:rPr lang="ru-RU" sz="1500" b="0" dirty="0">
                          <a:solidFill>
                            <a:srgbClr val="1E252A"/>
                          </a:solidFill>
                          <a:latin typeface="+mn-lt"/>
                        </a:rPr>
                      </a:br>
                      <a:r>
                        <a:rPr lang="ru-RU" sz="1500" b="0" dirty="0">
                          <a:solidFill>
                            <a:srgbClr val="1E252A"/>
                          </a:solidFill>
                          <a:latin typeface="+mn-lt"/>
                        </a:rPr>
                        <a:t>Вт</a:t>
                      </a:r>
                      <a:endParaRPr kumimoji="0" lang="ru-RU" sz="15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E252A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80000" marR="180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8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230 - 1200</a:t>
                      </a:r>
                      <a:endParaRPr kumimoji="0" lang="ru-RU" sz="1400" b="0" i="0" u="none" strike="noStrike" kern="1200" cap="none" spc="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80000" marR="180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8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6</a:t>
                      </a:r>
                      <a:r>
                        <a:rPr kumimoji="0" lang="en-US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00 - </a:t>
                      </a:r>
                      <a:r>
                        <a:rPr kumimoji="0" lang="ru-RU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62</a:t>
                      </a:r>
                      <a:r>
                        <a:rPr kumimoji="0" lang="en-US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  <a:endParaRPr kumimoji="0" lang="ru-RU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80000" marR="180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8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12</a:t>
                      </a:r>
                      <a:r>
                        <a:rPr kumimoji="0" lang="en-US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- </a:t>
                      </a:r>
                      <a:r>
                        <a:rPr kumimoji="0" lang="ru-RU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100</a:t>
                      </a:r>
                    </a:p>
                  </a:txBody>
                  <a:tcPr marL="180000" marR="180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8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19</a:t>
                      </a:r>
                      <a:r>
                        <a:rPr kumimoji="0" lang="en-US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- 100</a:t>
                      </a:r>
                      <a:endParaRPr kumimoji="0" lang="ru-RU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80000" marR="180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8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18</a:t>
                      </a:r>
                      <a:r>
                        <a:rPr kumimoji="0" lang="en-US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- </a:t>
                      </a:r>
                      <a:r>
                        <a:rPr kumimoji="0" lang="ru-RU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56</a:t>
                      </a:r>
                    </a:p>
                  </a:txBody>
                  <a:tcPr marL="180000" marR="180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97810602"/>
                  </a:ext>
                </a:extLst>
              </a:tr>
              <a:tr h="659877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0" dirty="0">
                          <a:solidFill>
                            <a:srgbClr val="1E252A"/>
                          </a:solidFill>
                          <a:latin typeface="+mn-lt"/>
                        </a:rPr>
                        <a:t>Световой</a:t>
                      </a:r>
                      <a:br>
                        <a:rPr lang="ru-RU" sz="1500" b="0" dirty="0">
                          <a:solidFill>
                            <a:srgbClr val="1E252A"/>
                          </a:solidFill>
                          <a:latin typeface="+mn-lt"/>
                        </a:rPr>
                      </a:br>
                      <a:r>
                        <a:rPr lang="ru-RU" sz="1500" b="0" dirty="0">
                          <a:solidFill>
                            <a:srgbClr val="1E252A"/>
                          </a:solidFill>
                          <a:latin typeface="+mn-lt"/>
                        </a:rPr>
                        <a:t>поток, лм</a:t>
                      </a:r>
                      <a:endParaRPr kumimoji="0" lang="ru-RU" sz="15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E252A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80000" marR="1800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 baseline="0" dirty="0">
                          <a:solidFill>
                            <a:srgbClr val="2C4345"/>
                          </a:solidFill>
                          <a:effectLst/>
                          <a:latin typeface="+mn-lt"/>
                        </a:rPr>
                        <a:t>26420 - 165984</a:t>
                      </a:r>
                      <a:endParaRPr lang="ru-RU" sz="1400" b="0" i="0" u="none" strike="noStrike" baseline="0" dirty="0">
                        <a:solidFill>
                          <a:srgbClr val="2C4345"/>
                        </a:solidFill>
                        <a:effectLst/>
                        <a:latin typeface="+mn-lt"/>
                      </a:endParaRPr>
                    </a:p>
                  </a:txBody>
                  <a:tcPr marL="180000" marR="180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>
                          <a:solidFill>
                            <a:srgbClr val="2C4345"/>
                          </a:solidFill>
                          <a:effectLst/>
                          <a:latin typeface="+mn-lt"/>
                        </a:rPr>
                        <a:t>55850 - 56537</a:t>
                      </a:r>
                    </a:p>
                  </a:txBody>
                  <a:tcPr marL="180000" marR="180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>
                          <a:solidFill>
                            <a:srgbClr val="2C4345"/>
                          </a:solidFill>
                          <a:effectLst/>
                          <a:latin typeface="+mn-lt"/>
                        </a:rPr>
                        <a:t>1176 - 13500</a:t>
                      </a:r>
                      <a:endParaRPr lang="en-US" sz="1400" b="0" i="0" u="none" strike="noStrike" dirty="0">
                        <a:solidFill>
                          <a:srgbClr val="2C4345"/>
                        </a:solidFill>
                        <a:effectLst/>
                        <a:latin typeface="+mn-lt"/>
                      </a:endParaRPr>
                    </a:p>
                  </a:txBody>
                  <a:tcPr marL="180000" marR="180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>
                          <a:solidFill>
                            <a:srgbClr val="2C4345"/>
                          </a:solidFill>
                          <a:effectLst/>
                          <a:latin typeface="+mn-lt"/>
                        </a:rPr>
                        <a:t>2660</a:t>
                      </a:r>
                      <a:r>
                        <a:rPr lang="en-US" sz="1400" b="0" i="0" u="none" strike="noStrike" dirty="0">
                          <a:solidFill>
                            <a:srgbClr val="2C4345"/>
                          </a:solidFill>
                          <a:effectLst/>
                          <a:latin typeface="+mn-lt"/>
                        </a:rPr>
                        <a:t> - 1</a:t>
                      </a:r>
                      <a:r>
                        <a:rPr lang="ru-RU" sz="1400" b="0" i="0" u="none" strike="noStrike" dirty="0">
                          <a:solidFill>
                            <a:srgbClr val="2C4345"/>
                          </a:solidFill>
                          <a:effectLst/>
                          <a:latin typeface="+mn-lt"/>
                        </a:rPr>
                        <a:t>44</a:t>
                      </a:r>
                      <a:r>
                        <a:rPr lang="en-US" sz="1400" b="0" i="0" u="none" strike="noStrike" dirty="0">
                          <a:solidFill>
                            <a:srgbClr val="2C4345"/>
                          </a:solidFill>
                          <a:effectLst/>
                          <a:latin typeface="+mn-lt"/>
                        </a:rPr>
                        <a:t>00</a:t>
                      </a:r>
                      <a:endParaRPr lang="ru-RU" sz="1400" b="0" i="0" u="none" strike="noStrike" dirty="0">
                        <a:solidFill>
                          <a:srgbClr val="2C4345"/>
                        </a:solidFill>
                        <a:effectLst/>
                        <a:latin typeface="+mn-lt"/>
                      </a:endParaRPr>
                    </a:p>
                  </a:txBody>
                  <a:tcPr marL="180000" marR="180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>
                          <a:solidFill>
                            <a:srgbClr val="2C4345"/>
                          </a:solidFill>
                          <a:effectLst/>
                          <a:latin typeface="+mn-lt"/>
                        </a:rPr>
                        <a:t>1763 - 6774</a:t>
                      </a:r>
                    </a:p>
                  </a:txBody>
                  <a:tcPr marL="180000" marR="180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03421766"/>
                  </a:ext>
                </a:extLst>
              </a:tr>
              <a:tr h="548482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5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1E252A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КСС</a:t>
                      </a:r>
                    </a:p>
                  </a:txBody>
                  <a:tcPr marL="180000" marR="1800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 baseline="0" dirty="0">
                          <a:solidFill>
                            <a:srgbClr val="2C4345"/>
                          </a:solidFill>
                          <a:effectLst/>
                          <a:latin typeface="+mn-lt"/>
                        </a:rPr>
                        <a:t>A, W, WL, F15, F30, D60, C120</a:t>
                      </a:r>
                      <a:endParaRPr lang="ru-RU" sz="1400" b="0" i="0" u="none" strike="noStrike" baseline="0" dirty="0">
                        <a:solidFill>
                          <a:srgbClr val="2C4345"/>
                        </a:solidFill>
                        <a:effectLst/>
                        <a:latin typeface="+mn-lt"/>
                      </a:endParaRPr>
                    </a:p>
                  </a:txBody>
                  <a:tcPr marL="180000" marR="180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>
                          <a:solidFill>
                            <a:srgbClr val="2C4345"/>
                          </a:solidFill>
                          <a:effectLst/>
                          <a:latin typeface="+mn-lt"/>
                        </a:rPr>
                        <a:t>К8, К15, Г30, Г60</a:t>
                      </a:r>
                    </a:p>
                  </a:txBody>
                  <a:tcPr marL="180000" marR="180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0" u="none" strike="noStrike" dirty="0">
                          <a:solidFill>
                            <a:srgbClr val="2C4345"/>
                          </a:solidFill>
                          <a:effectLst/>
                          <a:latin typeface="+mn-lt"/>
                        </a:rPr>
                        <a:t>Д, 25х100</a:t>
                      </a:r>
                    </a:p>
                  </a:txBody>
                  <a:tcPr marL="180000" marR="180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ru-RU" sz="1400" b="0" i="0" u="none" strike="noStrike" dirty="0">
                          <a:solidFill>
                            <a:srgbClr val="2C4345"/>
                          </a:solidFill>
                          <a:effectLst/>
                          <a:latin typeface="+mn-lt"/>
                        </a:rPr>
                        <a:t>Д, Г30, К15,</a:t>
                      </a:r>
                      <a:br>
                        <a:rPr lang="ru-RU" sz="1400" b="0" i="0" u="none" strike="noStrike" dirty="0">
                          <a:solidFill>
                            <a:srgbClr val="2C4345"/>
                          </a:solidFill>
                          <a:effectLst/>
                          <a:latin typeface="+mn-lt"/>
                        </a:rPr>
                      </a:br>
                      <a:r>
                        <a:rPr lang="ru-RU" sz="1400" b="0" i="0" u="none" strike="noStrike" dirty="0">
                          <a:solidFill>
                            <a:srgbClr val="2C4345"/>
                          </a:solidFill>
                          <a:effectLst/>
                          <a:latin typeface="+mn-lt"/>
                        </a:rPr>
                        <a:t>ГСП-</a:t>
                      </a:r>
                      <a:r>
                        <a:rPr lang="en-US" sz="1400" b="0" i="0" u="none" strike="noStrike" dirty="0">
                          <a:solidFill>
                            <a:srgbClr val="2C4345"/>
                          </a:solidFill>
                          <a:effectLst/>
                          <a:latin typeface="+mn-lt"/>
                        </a:rPr>
                        <a:t>II, </a:t>
                      </a:r>
                      <a:r>
                        <a:rPr lang="ru-RU" sz="1400" b="0" i="0" u="none" strike="noStrike" dirty="0">
                          <a:solidFill>
                            <a:srgbClr val="2C4345"/>
                          </a:solidFill>
                          <a:effectLst/>
                          <a:latin typeface="+mn-lt"/>
                        </a:rPr>
                        <a:t>ГСП105</a:t>
                      </a:r>
                    </a:p>
                  </a:txBody>
                  <a:tcPr marL="180000" marR="180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ru-RU" sz="1400" b="0" i="0" u="none" strike="noStrike" dirty="0">
                          <a:solidFill>
                            <a:srgbClr val="2C4345"/>
                          </a:solidFill>
                          <a:effectLst/>
                          <a:latin typeface="+mn-lt"/>
                        </a:rPr>
                        <a:t>Д, К15, К40, Г60</a:t>
                      </a:r>
                    </a:p>
                  </a:txBody>
                  <a:tcPr marL="180000" marR="180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46434780"/>
                  </a:ext>
                </a:extLst>
              </a:tr>
              <a:tr h="565577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500" b="0" i="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Световая</a:t>
                      </a:r>
                      <a:br>
                        <a:rPr kumimoji="0" lang="ru-RU" sz="1500" b="0" i="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kumimoji="0" lang="ru-RU" sz="1500" b="0" i="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отдача, лм/Вт</a:t>
                      </a:r>
                    </a:p>
                  </a:txBody>
                  <a:tcPr marL="180000" marR="1800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>
                          <a:solidFill>
                            <a:srgbClr val="2C4345"/>
                          </a:solidFill>
                          <a:effectLst/>
                          <a:latin typeface="+mn-lt"/>
                        </a:rPr>
                        <a:t>до 135</a:t>
                      </a:r>
                    </a:p>
                  </a:txBody>
                  <a:tcPr marL="180000" marR="180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>
                          <a:solidFill>
                            <a:srgbClr val="2C4345"/>
                          </a:solidFill>
                          <a:effectLst/>
                          <a:latin typeface="+mn-lt"/>
                        </a:rPr>
                        <a:t>до </a:t>
                      </a:r>
                      <a:r>
                        <a:rPr lang="en-US" sz="1400" b="0" i="0" u="none" strike="noStrike" dirty="0">
                          <a:solidFill>
                            <a:srgbClr val="2C4345"/>
                          </a:solidFill>
                          <a:effectLst/>
                          <a:latin typeface="+mn-lt"/>
                        </a:rPr>
                        <a:t>1</a:t>
                      </a:r>
                      <a:r>
                        <a:rPr lang="ru-RU" sz="1400" b="0" i="0" u="none" strike="noStrike" dirty="0">
                          <a:solidFill>
                            <a:srgbClr val="2C4345"/>
                          </a:solidFill>
                          <a:effectLst/>
                          <a:latin typeface="+mn-lt"/>
                        </a:rPr>
                        <a:t>15</a:t>
                      </a:r>
                    </a:p>
                  </a:txBody>
                  <a:tcPr marL="180000" marR="180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>
                          <a:solidFill>
                            <a:srgbClr val="2C4345"/>
                          </a:solidFill>
                          <a:effectLst/>
                          <a:latin typeface="+mn-lt"/>
                        </a:rPr>
                        <a:t>до 140</a:t>
                      </a:r>
                      <a:endParaRPr lang="en-US" sz="1400" b="0" i="0" u="none" strike="noStrike" dirty="0">
                        <a:solidFill>
                          <a:srgbClr val="2C4345"/>
                        </a:solidFill>
                        <a:effectLst/>
                        <a:latin typeface="+mn-lt"/>
                      </a:endParaRPr>
                    </a:p>
                  </a:txBody>
                  <a:tcPr marL="180000" marR="180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>
                          <a:solidFill>
                            <a:srgbClr val="2C4345"/>
                          </a:solidFill>
                          <a:effectLst/>
                          <a:latin typeface="+mn-lt"/>
                        </a:rPr>
                        <a:t>до 160</a:t>
                      </a:r>
                    </a:p>
                  </a:txBody>
                  <a:tcPr marL="180000" marR="180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>
                          <a:solidFill>
                            <a:srgbClr val="2C4345"/>
                          </a:solidFill>
                          <a:effectLst/>
                          <a:latin typeface="+mn-lt"/>
                        </a:rPr>
                        <a:t>до 120</a:t>
                      </a:r>
                    </a:p>
                  </a:txBody>
                  <a:tcPr marL="180000" marR="180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90329508"/>
                  </a:ext>
                </a:extLst>
              </a:tr>
              <a:tr h="471016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500" b="0" i="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Степень</a:t>
                      </a:r>
                      <a:br>
                        <a:rPr kumimoji="0" lang="ru-RU" sz="1500" b="0" i="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kumimoji="0" lang="ru-RU" sz="1500" b="0" i="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защиты</a:t>
                      </a:r>
                    </a:p>
                  </a:txBody>
                  <a:tcPr marL="180000" marR="1800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 dirty="0">
                          <a:solidFill>
                            <a:srgbClr val="2C4345"/>
                          </a:solidFill>
                          <a:effectLst/>
                          <a:latin typeface="+mn-lt"/>
                        </a:rPr>
                        <a:t>IP6</a:t>
                      </a:r>
                      <a:r>
                        <a:rPr lang="ru-RU" sz="1400" b="0" i="0" u="none" strike="noStrike" dirty="0">
                          <a:solidFill>
                            <a:srgbClr val="2C4345"/>
                          </a:solidFill>
                          <a:effectLst/>
                          <a:latin typeface="+mn-lt"/>
                        </a:rPr>
                        <a:t>6</a:t>
                      </a:r>
                    </a:p>
                  </a:txBody>
                  <a:tcPr marL="180000" marR="180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i="0" u="none" strike="noStrike" dirty="0">
                          <a:solidFill>
                            <a:srgbClr val="2C4345"/>
                          </a:solidFill>
                          <a:effectLst/>
                          <a:latin typeface="+mn-lt"/>
                        </a:rPr>
                        <a:t>IP6</a:t>
                      </a:r>
                      <a:r>
                        <a:rPr lang="ru-RU" sz="1400" b="0" i="0" u="none" strike="noStrike" dirty="0">
                          <a:solidFill>
                            <a:srgbClr val="2C4345"/>
                          </a:solidFill>
                          <a:effectLst/>
                          <a:latin typeface="+mn-lt"/>
                        </a:rPr>
                        <a:t>6</a:t>
                      </a:r>
                    </a:p>
                  </a:txBody>
                  <a:tcPr marL="180000" marR="180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 dirty="0">
                          <a:solidFill>
                            <a:srgbClr val="2C4345"/>
                          </a:solidFill>
                          <a:effectLst/>
                          <a:latin typeface="+mn-lt"/>
                        </a:rPr>
                        <a:t>IP66</a:t>
                      </a:r>
                      <a:endParaRPr lang="ru-RU" sz="1400" b="0" i="0" u="none" strike="noStrike" dirty="0">
                        <a:solidFill>
                          <a:srgbClr val="2C4345"/>
                        </a:solidFill>
                        <a:effectLst/>
                        <a:latin typeface="+mn-lt"/>
                      </a:endParaRPr>
                    </a:p>
                  </a:txBody>
                  <a:tcPr marL="180000" marR="180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 dirty="0">
                          <a:solidFill>
                            <a:srgbClr val="2C4345"/>
                          </a:solidFill>
                          <a:effectLst/>
                          <a:latin typeface="+mn-lt"/>
                        </a:rPr>
                        <a:t>IP66</a:t>
                      </a:r>
                      <a:endParaRPr lang="ru-RU" sz="1400" b="0" i="0" u="none" strike="noStrike" dirty="0">
                        <a:solidFill>
                          <a:srgbClr val="2C4345"/>
                        </a:solidFill>
                        <a:effectLst/>
                        <a:latin typeface="+mn-lt"/>
                      </a:endParaRPr>
                    </a:p>
                  </a:txBody>
                  <a:tcPr marL="180000" marR="180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 dirty="0">
                          <a:solidFill>
                            <a:srgbClr val="2C4345"/>
                          </a:solidFill>
                          <a:effectLst/>
                          <a:latin typeface="+mn-lt"/>
                        </a:rPr>
                        <a:t>IP</a:t>
                      </a:r>
                      <a:r>
                        <a:rPr lang="ru-RU" sz="1400" b="0" i="0" u="none" strike="noStrike" dirty="0">
                          <a:solidFill>
                            <a:srgbClr val="2C4345"/>
                          </a:solidFill>
                          <a:effectLst/>
                          <a:latin typeface="+mn-lt"/>
                        </a:rPr>
                        <a:t>20, </a:t>
                      </a:r>
                      <a:r>
                        <a:rPr lang="en-US" sz="1400" b="0" i="0" u="none" strike="noStrike" dirty="0">
                          <a:solidFill>
                            <a:srgbClr val="2C4345"/>
                          </a:solidFill>
                          <a:effectLst/>
                          <a:latin typeface="+mn-lt"/>
                        </a:rPr>
                        <a:t>IP65</a:t>
                      </a:r>
                      <a:endParaRPr lang="ru-RU" sz="1400" b="0" i="0" u="none" strike="noStrike" dirty="0">
                        <a:solidFill>
                          <a:srgbClr val="2C4345"/>
                        </a:solidFill>
                        <a:effectLst/>
                        <a:latin typeface="+mn-lt"/>
                      </a:endParaRPr>
                    </a:p>
                  </a:txBody>
                  <a:tcPr marL="180000" marR="180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36283380"/>
                  </a:ext>
                </a:extLst>
              </a:tr>
            </a:tbl>
          </a:graphicData>
        </a:graphic>
      </p:graphicFrame>
      <p:sp>
        <p:nvSpPr>
          <p:cNvPr id="56" name="Текст 2">
            <a:extLst>
              <a:ext uri="{FF2B5EF4-FFF2-40B4-BE49-F238E27FC236}">
                <a16:creationId xmlns:a16="http://schemas.microsoft.com/office/drawing/2014/main" id="{8B2C2EC6-69A8-42AB-99D8-FAF4F195D3CF}"/>
              </a:ext>
            </a:extLst>
          </p:cNvPr>
          <p:cNvSpPr txBox="1">
            <a:spLocks/>
          </p:cNvSpPr>
          <p:nvPr/>
        </p:nvSpPr>
        <p:spPr>
          <a:xfrm>
            <a:off x="7922041" y="1852831"/>
            <a:ext cx="1112180" cy="259654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7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b="0" dirty="0"/>
              <a:t>l-trade ii</a:t>
            </a:r>
            <a:endParaRPr lang="ru-RU" sz="1600" b="0" dirty="0"/>
          </a:p>
        </p:txBody>
      </p:sp>
      <p:sp>
        <p:nvSpPr>
          <p:cNvPr id="62" name="Текст 2">
            <a:extLst>
              <a:ext uri="{FF2B5EF4-FFF2-40B4-BE49-F238E27FC236}">
                <a16:creationId xmlns:a16="http://schemas.microsoft.com/office/drawing/2014/main" id="{61D119F6-DFE8-42A5-87B5-46A2B5B740D5}"/>
              </a:ext>
            </a:extLst>
          </p:cNvPr>
          <p:cNvSpPr txBox="1">
            <a:spLocks/>
          </p:cNvSpPr>
          <p:nvPr/>
        </p:nvSpPr>
        <p:spPr>
          <a:xfrm>
            <a:off x="2297242" y="1852830"/>
            <a:ext cx="1401629" cy="284713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7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b="0" dirty="0" err="1"/>
              <a:t>ffl</a:t>
            </a:r>
            <a:endParaRPr lang="ru-RU" sz="1600" b="0" dirty="0"/>
          </a:p>
        </p:txBody>
      </p:sp>
      <p:sp>
        <p:nvSpPr>
          <p:cNvPr id="65" name="Текст 2">
            <a:extLst>
              <a:ext uri="{FF2B5EF4-FFF2-40B4-BE49-F238E27FC236}">
                <a16:creationId xmlns:a16="http://schemas.microsoft.com/office/drawing/2014/main" id="{84831DCF-9F01-4DDC-81D6-7847C98A7B9E}"/>
              </a:ext>
            </a:extLst>
          </p:cNvPr>
          <p:cNvSpPr txBox="1">
            <a:spLocks/>
          </p:cNvSpPr>
          <p:nvPr/>
        </p:nvSpPr>
        <p:spPr>
          <a:xfrm>
            <a:off x="4120817" y="1852830"/>
            <a:ext cx="1404093" cy="259654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7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b="0" dirty="0"/>
              <a:t>l-banner</a:t>
            </a:r>
            <a:endParaRPr lang="ru-RU" sz="1600" b="0" dirty="0"/>
          </a:p>
        </p:txBody>
      </p:sp>
      <p:sp>
        <p:nvSpPr>
          <p:cNvPr id="66" name="Текст 2">
            <a:extLst>
              <a:ext uri="{FF2B5EF4-FFF2-40B4-BE49-F238E27FC236}">
                <a16:creationId xmlns:a16="http://schemas.microsoft.com/office/drawing/2014/main" id="{9F4E0BC7-7F3F-4202-8968-D0B35AC033D2}"/>
              </a:ext>
            </a:extLst>
          </p:cNvPr>
          <p:cNvSpPr txBox="1">
            <a:spLocks/>
          </p:cNvSpPr>
          <p:nvPr/>
        </p:nvSpPr>
        <p:spPr>
          <a:xfrm>
            <a:off x="6096001" y="1852830"/>
            <a:ext cx="1404093" cy="259654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7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600" b="0" dirty="0" err="1"/>
              <a:t>дсо</a:t>
            </a:r>
            <a:endParaRPr lang="ru-RU" sz="1600" b="0" dirty="0"/>
          </a:p>
        </p:txBody>
      </p:sp>
      <p:pic>
        <p:nvPicPr>
          <p:cNvPr id="71" name="Рисунок 70">
            <a:extLst>
              <a:ext uri="{FF2B5EF4-FFF2-40B4-BE49-F238E27FC236}">
                <a16:creationId xmlns:a16="http://schemas.microsoft.com/office/drawing/2014/main" id="{161303D1-7CC8-488F-B1A1-80723D46755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02084" y="1670606"/>
            <a:ext cx="1068320" cy="168887"/>
          </a:xfrm>
          <a:prstGeom prst="rect">
            <a:avLst/>
          </a:prstGeom>
        </p:spPr>
      </p:pic>
      <p:pic>
        <p:nvPicPr>
          <p:cNvPr id="80" name="Рисунок 79">
            <a:extLst>
              <a:ext uri="{FF2B5EF4-FFF2-40B4-BE49-F238E27FC236}">
                <a16:creationId xmlns:a16="http://schemas.microsoft.com/office/drawing/2014/main" id="{1CA3F576-D836-4E75-8397-00067A6B76B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00635" y="1670606"/>
            <a:ext cx="1068320" cy="168887"/>
          </a:xfrm>
          <a:prstGeom prst="rect">
            <a:avLst/>
          </a:prstGeom>
        </p:spPr>
      </p:pic>
      <p:pic>
        <p:nvPicPr>
          <p:cNvPr id="81" name="Рисунок 80">
            <a:extLst>
              <a:ext uri="{FF2B5EF4-FFF2-40B4-BE49-F238E27FC236}">
                <a16:creationId xmlns:a16="http://schemas.microsoft.com/office/drawing/2014/main" id="{F15942F5-B119-4B3D-B119-28C9A8A3DE5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23522" y="1680233"/>
            <a:ext cx="1068320" cy="168887"/>
          </a:xfrm>
          <a:prstGeom prst="rect">
            <a:avLst/>
          </a:prstGeom>
        </p:spPr>
      </p:pic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8451C789-2CF8-481E-9133-D5AD55B2616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21639" y="1670605"/>
            <a:ext cx="906382" cy="168887"/>
          </a:xfrm>
          <a:prstGeom prst="rect">
            <a:avLst/>
          </a:prstGeom>
        </p:spPr>
      </p:pic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2479B8D7-94C9-47A1-B74F-CC7D860823F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15609" y="1676622"/>
            <a:ext cx="906382" cy="168887"/>
          </a:xfrm>
          <a:prstGeom prst="rect">
            <a:avLst/>
          </a:prstGeom>
        </p:spPr>
      </p:pic>
      <p:pic>
        <p:nvPicPr>
          <p:cNvPr id="30" name="Рисунок 29">
            <a:extLst>
              <a:ext uri="{FF2B5EF4-FFF2-40B4-BE49-F238E27FC236}">
                <a16:creationId xmlns:a16="http://schemas.microsoft.com/office/drawing/2014/main" id="{419F5153-A3DF-4CA9-9332-52A11A1B598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90865" y="1945682"/>
            <a:ext cx="1133582" cy="1133582"/>
          </a:xfrm>
          <a:prstGeom prst="rect">
            <a:avLst/>
          </a:prstGeom>
        </p:spPr>
      </p:pic>
      <p:pic>
        <p:nvPicPr>
          <p:cNvPr id="31" name="Рисунок 30">
            <a:extLst>
              <a:ext uri="{FF2B5EF4-FFF2-40B4-BE49-F238E27FC236}">
                <a16:creationId xmlns:a16="http://schemas.microsoft.com/office/drawing/2014/main" id="{2E0CF9E1-8638-4B70-8FB8-53C037A9C96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4722236" y="1932627"/>
            <a:ext cx="940558" cy="1052487"/>
          </a:xfrm>
          <a:prstGeom prst="rect">
            <a:avLst/>
          </a:prstGeom>
        </p:spPr>
      </p:pic>
      <p:pic>
        <p:nvPicPr>
          <p:cNvPr id="32" name="Рисунок 31">
            <a:extLst>
              <a:ext uri="{FF2B5EF4-FFF2-40B4-BE49-F238E27FC236}">
                <a16:creationId xmlns:a16="http://schemas.microsoft.com/office/drawing/2014/main" id="{AD2E1675-7986-41AD-9E40-D7B9AC127376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 flipV="1">
            <a:off x="6496837" y="1801692"/>
            <a:ext cx="1073967" cy="1314356"/>
          </a:xfrm>
          <a:prstGeom prst="rect">
            <a:avLst/>
          </a:prstGeom>
        </p:spPr>
      </p:pic>
      <p:pic>
        <p:nvPicPr>
          <p:cNvPr id="33" name="Рисунок 32">
            <a:extLst>
              <a:ext uri="{FF2B5EF4-FFF2-40B4-BE49-F238E27FC236}">
                <a16:creationId xmlns:a16="http://schemas.microsoft.com/office/drawing/2014/main" id="{20DB87C4-4A62-48FF-8F46-D3875587BDF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0242023" y="1805713"/>
            <a:ext cx="1264079" cy="1264079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2A73581-9A11-4D72-A544-86F1A4C36D52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20952540">
            <a:off x="8045465" y="2041722"/>
            <a:ext cx="1366795" cy="917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080193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C99631-21F4-4841-581B-1C4680C772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FCB4A5F-A48C-0327-A630-BDDD21564F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550" y="370430"/>
            <a:ext cx="10237310" cy="749300"/>
          </a:xfrm>
          <a:prstGeom prst="rect">
            <a:avLst/>
          </a:prstGeom>
        </p:spPr>
        <p:txBody>
          <a:bodyPr bIns="180000" anchor="ctr"/>
          <a:lstStyle/>
          <a:p>
            <a:r>
              <a:rPr lang="en-US" sz="2800" dirty="0"/>
              <a:t>FFL</a:t>
            </a:r>
            <a:r>
              <a:rPr lang="ru-RU" sz="2800" dirty="0">
                <a:solidFill>
                  <a:schemeClr val="bg1"/>
                </a:solidFill>
              </a:rPr>
              <a:t> С АССИМЕТ-</a:t>
            </a:r>
            <a:br>
              <a:rPr lang="ru-RU" sz="2800" dirty="0">
                <a:solidFill>
                  <a:schemeClr val="bg1"/>
                </a:solidFill>
              </a:rPr>
            </a:br>
            <a:r>
              <a:rPr lang="ru-RU" sz="2800" dirty="0">
                <a:solidFill>
                  <a:schemeClr val="bg1"/>
                </a:solidFill>
              </a:rPr>
              <a:t>РИЧНОЙ ОПТИКОЙ</a:t>
            </a:r>
          </a:p>
        </p:txBody>
      </p:sp>
      <p:sp>
        <p:nvSpPr>
          <p:cNvPr id="7" name="Текст 3">
            <a:extLst>
              <a:ext uri="{FF2B5EF4-FFF2-40B4-BE49-F238E27FC236}">
                <a16:creationId xmlns:a16="http://schemas.microsoft.com/office/drawing/2014/main" id="{F8D7ED27-9D89-4C4A-A50D-07E050E2BBC5}"/>
              </a:ext>
            </a:extLst>
          </p:cNvPr>
          <p:cNvSpPr txBox="1">
            <a:spLocks/>
          </p:cNvSpPr>
          <p:nvPr/>
        </p:nvSpPr>
        <p:spPr>
          <a:xfrm>
            <a:off x="6301874" y="3775180"/>
            <a:ext cx="2674954" cy="729803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2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Степень защиты - </a:t>
            </a:r>
            <a:r>
              <a:rPr lang="en-US" b="1" dirty="0">
                <a:solidFill>
                  <a:schemeClr val="accent1"/>
                </a:solidFill>
                <a:ea typeface="Cambria" panose="02040503050406030204" pitchFamily="18" charset="0"/>
              </a:rPr>
              <a:t>IP66</a:t>
            </a: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.</a:t>
            </a:r>
          </a:p>
          <a:p>
            <a:pPr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2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До 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4 модулей </a:t>
            </a: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в установке.</a:t>
            </a:r>
          </a:p>
          <a:p>
            <a:pPr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2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Высота модуля - 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13 см</a:t>
            </a:r>
          </a:p>
          <a:p>
            <a:pPr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2"/>
              </a:buBlip>
              <a:defRPr/>
            </a:pPr>
            <a:endParaRPr lang="ru-RU" dirty="0">
              <a:solidFill>
                <a:schemeClr val="accent1"/>
              </a:solidFill>
              <a:ea typeface="Cambria" panose="02040503050406030204" pitchFamily="18" charset="0"/>
            </a:endParaRPr>
          </a:p>
        </p:txBody>
      </p:sp>
      <p:sp>
        <p:nvSpPr>
          <p:cNvPr id="9" name="Текст 4">
            <a:extLst>
              <a:ext uri="{FF2B5EF4-FFF2-40B4-BE49-F238E27FC236}">
                <a16:creationId xmlns:a16="http://schemas.microsoft.com/office/drawing/2014/main" id="{ED3B0978-8EC0-470B-9A11-B2ECE5AF6273}"/>
              </a:ext>
            </a:extLst>
          </p:cNvPr>
          <p:cNvSpPr txBox="1">
            <a:spLocks/>
          </p:cNvSpPr>
          <p:nvPr/>
        </p:nvSpPr>
        <p:spPr>
          <a:xfrm>
            <a:off x="6368547" y="3458813"/>
            <a:ext cx="5823453" cy="32295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wrap="square" lIns="72000" tIns="144000" rIns="684000" bIns="36000" anchor="ctr" anchorCtr="0">
            <a:spAutoFit/>
          </a:bodyPr>
          <a:lstStyle>
            <a:lvl1pPr marL="0" indent="0" algn="l" defTabSz="914400" rtl="0" eaLnBrk="1" latinLnBrk="0" hangingPunct="1">
              <a:lnSpc>
                <a:spcPts val="1000"/>
              </a:lnSpc>
              <a:spcBef>
                <a:spcPts val="0"/>
              </a:spcBef>
              <a:buFont typeface="Arial" panose="020B0604020202020204" pitchFamily="34" charset="0"/>
              <a:buNone/>
              <a:defRPr sz="2500" b="1" kern="1200">
                <a:solidFill>
                  <a:schemeClr val="tx1"/>
                </a:solidFill>
                <a:latin typeface="+mn-lt"/>
                <a:ea typeface="+mn-ea"/>
                <a:cs typeface="Wix Madefor Display ExtraBold" panose="020B0503020203020203" pitchFamily="34" charset="-52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800" dirty="0">
                <a:solidFill>
                  <a:schemeClr val="accent1"/>
                </a:solidFill>
                <a:latin typeface="+mj-lt"/>
              </a:rPr>
              <a:t>КОРПУС</a:t>
            </a:r>
          </a:p>
        </p:txBody>
      </p:sp>
      <p:sp>
        <p:nvSpPr>
          <p:cNvPr id="11" name="Текст 3">
            <a:extLst>
              <a:ext uri="{FF2B5EF4-FFF2-40B4-BE49-F238E27FC236}">
                <a16:creationId xmlns:a16="http://schemas.microsoft.com/office/drawing/2014/main" id="{F7D2AD1F-9196-400D-A9F6-C0DF474C78FF}"/>
              </a:ext>
            </a:extLst>
          </p:cNvPr>
          <p:cNvSpPr txBox="1">
            <a:spLocks/>
          </p:cNvSpPr>
          <p:nvPr/>
        </p:nvSpPr>
        <p:spPr>
          <a:xfrm>
            <a:off x="6301874" y="4893359"/>
            <a:ext cx="4733365" cy="322950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2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Диапазон напряжения питания, АС - 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от 176В до 264В.</a:t>
            </a:r>
            <a:endParaRPr lang="ru-RU" dirty="0">
              <a:solidFill>
                <a:schemeClr val="accent1"/>
              </a:solidFill>
              <a:ea typeface="Cambria" panose="02040503050406030204" pitchFamily="18" charset="0"/>
            </a:endParaRPr>
          </a:p>
        </p:txBody>
      </p:sp>
      <p:sp>
        <p:nvSpPr>
          <p:cNvPr id="12" name="Текст 4">
            <a:extLst>
              <a:ext uri="{FF2B5EF4-FFF2-40B4-BE49-F238E27FC236}">
                <a16:creationId xmlns:a16="http://schemas.microsoft.com/office/drawing/2014/main" id="{E722D5CD-507B-4A8D-9E1F-FBF839CF2BF8}"/>
              </a:ext>
            </a:extLst>
          </p:cNvPr>
          <p:cNvSpPr txBox="1">
            <a:spLocks/>
          </p:cNvSpPr>
          <p:nvPr/>
        </p:nvSpPr>
        <p:spPr>
          <a:xfrm>
            <a:off x="6368548" y="4576992"/>
            <a:ext cx="5823452" cy="32295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wrap="square" lIns="72000" tIns="144000" rIns="684000" bIns="36000" anchor="ctr" anchorCtr="0">
            <a:spAutoFit/>
          </a:bodyPr>
          <a:lstStyle>
            <a:lvl1pPr marL="0" indent="0" algn="l" defTabSz="914400" rtl="0" eaLnBrk="1" latinLnBrk="0" hangingPunct="1">
              <a:lnSpc>
                <a:spcPts val="1000"/>
              </a:lnSpc>
              <a:spcBef>
                <a:spcPts val="0"/>
              </a:spcBef>
              <a:buFont typeface="Arial" panose="020B0604020202020204" pitchFamily="34" charset="0"/>
              <a:buNone/>
              <a:defRPr sz="2500" b="1" kern="1200">
                <a:solidFill>
                  <a:schemeClr val="tx1"/>
                </a:solidFill>
                <a:latin typeface="+mn-lt"/>
                <a:ea typeface="+mn-ea"/>
                <a:cs typeface="Wix Madefor Display ExtraBold" panose="020B0503020203020203" pitchFamily="34" charset="-52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800" dirty="0">
                <a:solidFill>
                  <a:schemeClr val="accent1"/>
                </a:solidFill>
                <a:latin typeface="+mj-lt"/>
              </a:rPr>
              <a:t>ДРАЙВЕР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062083D-A90B-405D-9E0D-C4EE7AB448CA}"/>
              </a:ext>
            </a:extLst>
          </p:cNvPr>
          <p:cNvSpPr txBox="1"/>
          <p:nvPr/>
        </p:nvSpPr>
        <p:spPr>
          <a:xfrm>
            <a:off x="7801158" y="1487134"/>
            <a:ext cx="428354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/>
              <a:t>решение для</a:t>
            </a:r>
            <a:br>
              <a:rPr lang="ru-RU" sz="2400" dirty="0"/>
            </a:br>
            <a:r>
              <a:rPr lang="ru-RU" sz="2400" dirty="0"/>
              <a:t>направленного освещения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5CDF58C-2314-46F5-9A72-222D6DE6C488}"/>
              </a:ext>
            </a:extLst>
          </p:cNvPr>
          <p:cNvSpPr txBox="1"/>
          <p:nvPr/>
        </p:nvSpPr>
        <p:spPr>
          <a:xfrm>
            <a:off x="6262928" y="1578670"/>
            <a:ext cx="142539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latin typeface="+mj-lt"/>
              </a:rPr>
              <a:t>FFL</a:t>
            </a:r>
            <a:endParaRPr lang="ru-RU" sz="3600" dirty="0">
              <a:latin typeface="+mj-lt"/>
            </a:endParaRPr>
          </a:p>
        </p:txBody>
      </p:sp>
      <p:sp>
        <p:nvSpPr>
          <p:cNvPr id="15" name="Текст 3">
            <a:extLst>
              <a:ext uri="{FF2B5EF4-FFF2-40B4-BE49-F238E27FC236}">
                <a16:creationId xmlns:a16="http://schemas.microsoft.com/office/drawing/2014/main" id="{796F44C4-5AD6-4D13-87BD-20504125A823}"/>
              </a:ext>
            </a:extLst>
          </p:cNvPr>
          <p:cNvSpPr txBox="1">
            <a:spLocks/>
          </p:cNvSpPr>
          <p:nvPr/>
        </p:nvSpPr>
        <p:spPr>
          <a:xfrm>
            <a:off x="6301874" y="2886749"/>
            <a:ext cx="3261574" cy="507446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2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Мощность: 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230 - 1200 Вт.</a:t>
            </a:r>
            <a:endParaRPr lang="ru-RU" dirty="0">
              <a:solidFill>
                <a:schemeClr val="accent1"/>
              </a:solidFill>
              <a:ea typeface="Cambria" panose="02040503050406030204" pitchFamily="18" charset="0"/>
            </a:endParaRPr>
          </a:p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2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Энергоэффективность: 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до 1</a:t>
            </a:r>
            <a:r>
              <a:rPr lang="en-US" b="1" dirty="0">
                <a:solidFill>
                  <a:schemeClr val="accent1"/>
                </a:solidFill>
                <a:ea typeface="Cambria" panose="02040503050406030204" pitchFamily="18" charset="0"/>
              </a:rPr>
              <a:t>30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 лм/Вт.</a:t>
            </a:r>
          </a:p>
        </p:txBody>
      </p:sp>
      <p:sp>
        <p:nvSpPr>
          <p:cNvPr id="16" name="Текст 4">
            <a:extLst>
              <a:ext uri="{FF2B5EF4-FFF2-40B4-BE49-F238E27FC236}">
                <a16:creationId xmlns:a16="http://schemas.microsoft.com/office/drawing/2014/main" id="{09147BFB-D668-4F43-8D99-FCD18182130B}"/>
              </a:ext>
            </a:extLst>
          </p:cNvPr>
          <p:cNvSpPr txBox="1">
            <a:spLocks/>
          </p:cNvSpPr>
          <p:nvPr/>
        </p:nvSpPr>
        <p:spPr>
          <a:xfrm>
            <a:off x="6368548" y="2560654"/>
            <a:ext cx="5823452" cy="32295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wrap="square" lIns="72000" tIns="144000" rIns="684000" bIns="36000" anchor="ctr" anchorCtr="0">
            <a:spAutoFit/>
          </a:bodyPr>
          <a:lstStyle>
            <a:lvl1pPr marL="0" indent="0" algn="l" defTabSz="914400" rtl="0" eaLnBrk="1" latinLnBrk="0" hangingPunct="1">
              <a:lnSpc>
                <a:spcPts val="1000"/>
              </a:lnSpc>
              <a:spcBef>
                <a:spcPts val="0"/>
              </a:spcBef>
              <a:buFont typeface="Arial" panose="020B0604020202020204" pitchFamily="34" charset="0"/>
              <a:buNone/>
              <a:defRPr sz="2500" b="1" kern="1200">
                <a:solidFill>
                  <a:schemeClr val="tx1"/>
                </a:solidFill>
                <a:latin typeface="+mn-lt"/>
                <a:ea typeface="+mn-ea"/>
                <a:cs typeface="Wix Madefor Display ExtraBold" panose="020B0503020203020203" pitchFamily="34" charset="-52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800" dirty="0">
                <a:solidFill>
                  <a:schemeClr val="accent1"/>
                </a:solidFill>
                <a:latin typeface="+mj-lt"/>
              </a:rPr>
              <a:t>ХАРАКТЕРИСТИКИ</a:t>
            </a:r>
          </a:p>
        </p:txBody>
      </p:sp>
      <p:sp>
        <p:nvSpPr>
          <p:cNvPr id="17" name="Текст 3">
            <a:extLst>
              <a:ext uri="{FF2B5EF4-FFF2-40B4-BE49-F238E27FC236}">
                <a16:creationId xmlns:a16="http://schemas.microsoft.com/office/drawing/2014/main" id="{998747DA-065F-4594-AA17-94DA37ADFDDC}"/>
              </a:ext>
            </a:extLst>
          </p:cNvPr>
          <p:cNvSpPr txBox="1">
            <a:spLocks/>
          </p:cNvSpPr>
          <p:nvPr/>
        </p:nvSpPr>
        <p:spPr>
          <a:xfrm>
            <a:off x="9647312" y="2886749"/>
            <a:ext cx="2314316" cy="507446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2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КСС: </a:t>
            </a:r>
            <a:r>
              <a:rPr lang="en-US" b="1" dirty="0">
                <a:solidFill>
                  <a:schemeClr val="accent1"/>
                </a:solidFill>
                <a:ea typeface="Cambria" panose="02040503050406030204" pitchFamily="18" charset="0"/>
              </a:rPr>
              <a:t>F15, F20, F30, F40, D60, C120, A, W, WL.</a:t>
            </a:r>
            <a:endParaRPr lang="ru-RU" b="1" dirty="0">
              <a:solidFill>
                <a:schemeClr val="accent1"/>
              </a:solidFill>
              <a:ea typeface="Cambria" panose="02040503050406030204" pitchFamily="18" charset="0"/>
            </a:endParaRPr>
          </a:p>
        </p:txBody>
      </p:sp>
      <p:sp>
        <p:nvSpPr>
          <p:cNvPr id="18" name="Текст 4">
            <a:extLst>
              <a:ext uri="{FF2B5EF4-FFF2-40B4-BE49-F238E27FC236}">
                <a16:creationId xmlns:a16="http://schemas.microsoft.com/office/drawing/2014/main" id="{C75B81C7-940D-487E-AEDB-176ACF8CFB1A}"/>
              </a:ext>
            </a:extLst>
          </p:cNvPr>
          <p:cNvSpPr txBox="1">
            <a:spLocks/>
          </p:cNvSpPr>
          <p:nvPr/>
        </p:nvSpPr>
        <p:spPr>
          <a:xfrm>
            <a:off x="6368547" y="5213639"/>
            <a:ext cx="5823452" cy="32295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wrap="square" lIns="72000" tIns="144000" rIns="684000" bIns="36000" anchor="ctr" anchorCtr="0">
            <a:spAutoFit/>
          </a:bodyPr>
          <a:lstStyle>
            <a:lvl1pPr marL="0" indent="0" algn="l" defTabSz="914400" rtl="0" eaLnBrk="1" latinLnBrk="0" hangingPunct="1">
              <a:lnSpc>
                <a:spcPts val="1000"/>
              </a:lnSpc>
              <a:spcBef>
                <a:spcPts val="0"/>
              </a:spcBef>
              <a:buFont typeface="Arial" panose="020B0604020202020204" pitchFamily="34" charset="0"/>
              <a:buNone/>
              <a:defRPr sz="2500" b="1" kern="1200">
                <a:solidFill>
                  <a:schemeClr val="tx1"/>
                </a:solidFill>
                <a:latin typeface="+mn-lt"/>
                <a:ea typeface="+mn-ea"/>
                <a:cs typeface="Wix Madefor Display ExtraBold" panose="020B0503020203020203" pitchFamily="34" charset="-52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dirty="0">
                <a:solidFill>
                  <a:schemeClr val="accent1"/>
                </a:solidFill>
                <a:latin typeface="+mj-lt"/>
              </a:rPr>
              <a:t>EX / SPORT</a:t>
            </a:r>
            <a:endParaRPr lang="ru-RU" sz="1800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D92E180-1A8D-47EF-87C4-E9582D8E07EA}"/>
              </a:ext>
            </a:extLst>
          </p:cNvPr>
          <p:cNvSpPr txBox="1"/>
          <p:nvPr/>
        </p:nvSpPr>
        <p:spPr>
          <a:xfrm>
            <a:off x="6368547" y="6183799"/>
            <a:ext cx="5853219" cy="30264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0479" tIns="30479" rIns="30479" bIns="30479" numCol="1" spcCol="38100" rtlCol="0" anchor="t">
            <a:spAutoFit/>
          </a:bodyPr>
          <a:lstStyle/>
          <a:p>
            <a:pPr>
              <a:spcBef>
                <a:spcPts val="400"/>
              </a:spcBef>
              <a:spcAft>
                <a:spcPts val="400"/>
              </a:spcAft>
            </a:pPr>
            <a:r>
              <a:rPr lang="ru-RU" sz="900" b="1" dirty="0"/>
              <a:t>Область применения: </a:t>
            </a:r>
            <a:r>
              <a:rPr lang="ru-RU" sz="900" dirty="0"/>
              <a:t>зоны класса 1 и 2 по газу.  Установка </a:t>
            </a:r>
            <a:r>
              <a:rPr lang="en-US" sz="900" dirty="0"/>
              <a:t>Ex-FFL </a:t>
            </a:r>
            <a:r>
              <a:rPr lang="ru-RU" sz="900" dirty="0"/>
              <a:t>в пылевой среде не предусмотрена.</a:t>
            </a:r>
          </a:p>
        </p:txBody>
      </p:sp>
      <p:sp>
        <p:nvSpPr>
          <p:cNvPr id="20" name="Текст 3">
            <a:extLst>
              <a:ext uri="{FF2B5EF4-FFF2-40B4-BE49-F238E27FC236}">
                <a16:creationId xmlns:a16="http://schemas.microsoft.com/office/drawing/2014/main" id="{8B2DDEF2-1703-4615-B5EF-993ED20C72D1}"/>
              </a:ext>
            </a:extLst>
          </p:cNvPr>
          <p:cNvSpPr txBox="1">
            <a:spLocks/>
          </p:cNvSpPr>
          <p:nvPr/>
        </p:nvSpPr>
        <p:spPr>
          <a:xfrm>
            <a:off x="9647312" y="3770479"/>
            <a:ext cx="2549449" cy="608851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2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Поворотный кронштейн с возможностью регулировки угла наклона от 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0° до 60°</a:t>
            </a:r>
          </a:p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2"/>
              </a:buBlip>
              <a:defRPr/>
            </a:pPr>
            <a:endParaRPr lang="ru-RU" b="1" dirty="0">
              <a:solidFill>
                <a:schemeClr val="accent1"/>
              </a:solidFill>
              <a:ea typeface="Cambria" panose="02040503050406030204" pitchFamily="18" charset="0"/>
            </a:endParaRPr>
          </a:p>
        </p:txBody>
      </p:sp>
      <p:sp>
        <p:nvSpPr>
          <p:cNvPr id="21" name="Текст 3">
            <a:extLst>
              <a:ext uri="{FF2B5EF4-FFF2-40B4-BE49-F238E27FC236}">
                <a16:creationId xmlns:a16="http://schemas.microsoft.com/office/drawing/2014/main" id="{A194D734-519D-4A3A-853D-A34713941EB0}"/>
              </a:ext>
            </a:extLst>
          </p:cNvPr>
          <p:cNvSpPr txBox="1">
            <a:spLocks/>
          </p:cNvSpPr>
          <p:nvPr/>
        </p:nvSpPr>
        <p:spPr>
          <a:xfrm>
            <a:off x="6368547" y="5574948"/>
            <a:ext cx="2608281" cy="608851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2"/>
              </a:buBlip>
              <a:defRPr/>
            </a:pPr>
            <a:r>
              <a:rPr lang="en-US" b="1" dirty="0"/>
              <a:t>Ex</a:t>
            </a:r>
            <a:r>
              <a:rPr lang="ru-RU" b="1" dirty="0"/>
              <a:t>: </a:t>
            </a:r>
            <a:r>
              <a:rPr lang="en-US" dirty="0"/>
              <a:t>1Ex eb mb IIC T6 Gb X</a:t>
            </a:r>
            <a:r>
              <a:rPr lang="ru-RU" dirty="0"/>
              <a:t>; </a:t>
            </a:r>
            <a:r>
              <a:rPr lang="en-US" dirty="0"/>
              <a:t>1Ex eb mb IIC T5 Gb X</a:t>
            </a:r>
            <a:r>
              <a:rPr lang="ru-RU" dirty="0"/>
              <a:t>; </a:t>
            </a:r>
            <a:r>
              <a:rPr lang="en-US" dirty="0"/>
              <a:t>2Ex </a:t>
            </a:r>
            <a:r>
              <a:rPr lang="en-US" dirty="0" err="1"/>
              <a:t>ec</a:t>
            </a:r>
            <a:r>
              <a:rPr lang="en-US" dirty="0"/>
              <a:t> mb IIC T4 </a:t>
            </a:r>
            <a:r>
              <a:rPr lang="en-US" dirty="0" err="1"/>
              <a:t>Gc</a:t>
            </a:r>
            <a:r>
              <a:rPr lang="en-US" dirty="0"/>
              <a:t> X</a:t>
            </a:r>
            <a:endParaRPr lang="en-US" dirty="0">
              <a:solidFill>
                <a:schemeClr val="accent1"/>
              </a:solidFill>
              <a:ea typeface="Cambria" panose="02040503050406030204" pitchFamily="18" charset="0"/>
            </a:endParaRPr>
          </a:p>
        </p:txBody>
      </p:sp>
      <p:sp>
        <p:nvSpPr>
          <p:cNvPr id="22" name="Текст 3">
            <a:extLst>
              <a:ext uri="{FF2B5EF4-FFF2-40B4-BE49-F238E27FC236}">
                <a16:creationId xmlns:a16="http://schemas.microsoft.com/office/drawing/2014/main" id="{AC6D8018-5DAD-4DEF-B1B0-EEF37EF9401B}"/>
              </a:ext>
            </a:extLst>
          </p:cNvPr>
          <p:cNvSpPr txBox="1">
            <a:spLocks/>
          </p:cNvSpPr>
          <p:nvPr/>
        </p:nvSpPr>
        <p:spPr>
          <a:xfrm>
            <a:off x="8976828" y="5586275"/>
            <a:ext cx="3244938" cy="608851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2"/>
              </a:buBlip>
              <a:defRPr/>
            </a:pPr>
            <a:r>
              <a:rPr lang="en-US" b="1" dirty="0">
                <a:solidFill>
                  <a:schemeClr val="accent1"/>
                </a:solidFill>
                <a:ea typeface="Cambria" panose="02040503050406030204" pitchFamily="18" charset="0"/>
              </a:rPr>
              <a:t>Sport. </a:t>
            </a: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Индекс цветопередачи - </a:t>
            </a:r>
            <a:r>
              <a:rPr lang="en-US" b="1" dirty="0">
                <a:solidFill>
                  <a:schemeClr val="accent1"/>
                </a:solidFill>
                <a:ea typeface="Cambria" panose="02040503050406030204" pitchFamily="18" charset="0"/>
              </a:rPr>
              <a:t>CRI9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2</a:t>
            </a: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.</a:t>
            </a:r>
          </a:p>
          <a:p>
            <a:pPr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2"/>
              </a:buBlip>
              <a:defRPr/>
            </a:pPr>
            <a:r>
              <a:rPr lang="en-US" b="1" dirty="0">
                <a:solidFill>
                  <a:schemeClr val="accent1"/>
                </a:solidFill>
                <a:ea typeface="Cambria" panose="02040503050406030204" pitchFamily="18" charset="0"/>
              </a:rPr>
              <a:t>Sport. </a:t>
            </a: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Цветовая температура - 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5700К</a:t>
            </a: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.</a:t>
            </a:r>
          </a:p>
        </p:txBody>
      </p:sp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A2036B09-36BA-4FE8-BC46-895721003CF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0707" y="1580787"/>
            <a:ext cx="1196199" cy="1196199"/>
          </a:xfrm>
          <a:prstGeom prst="rect">
            <a:avLst/>
          </a:prstGeom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68B15C5C-475E-4855-B8D9-B6E9996CA09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09746" y="1580787"/>
            <a:ext cx="1196199" cy="1196199"/>
          </a:xfrm>
          <a:prstGeom prst="rect">
            <a:avLst/>
          </a:prstGeom>
        </p:spPr>
      </p:pic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F3E0C070-E768-44F5-8FFD-437C5CB028E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18785" y="1580787"/>
            <a:ext cx="1196197" cy="1196197"/>
          </a:xfrm>
          <a:prstGeom prst="rect">
            <a:avLst/>
          </a:prstGeom>
        </p:spPr>
      </p:pic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DCB35EC4-5DF5-439F-96E3-6F346041E3F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24595" y="1580789"/>
            <a:ext cx="1196197" cy="1196197"/>
          </a:xfrm>
          <a:prstGeom prst="rect">
            <a:avLst/>
          </a:prstGeom>
        </p:spPr>
      </p:pic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08D63D0E-0BEE-48BF-8815-39B249039E3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23117" y="2893297"/>
            <a:ext cx="1187531" cy="1187531"/>
          </a:xfrm>
          <a:prstGeom prst="rect">
            <a:avLst/>
          </a:prstGeom>
        </p:spPr>
      </p:pic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ADE7881F-BE6C-4C49-9EA5-B2D547B51E64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24596" y="2891505"/>
            <a:ext cx="1198857" cy="1198857"/>
          </a:xfrm>
          <a:prstGeom prst="rect">
            <a:avLst/>
          </a:prstGeom>
        </p:spPr>
      </p:pic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DD135F01-A2EC-4516-B0BF-FE6D150DE53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24595" y="4154848"/>
            <a:ext cx="1198858" cy="1198858"/>
          </a:xfrm>
          <a:prstGeom prst="rect">
            <a:avLst/>
          </a:prstGeom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0CD29530-C104-4D9C-A7E0-2841F9AFEE6C}"/>
              </a:ext>
            </a:extLst>
          </p:cNvPr>
          <p:cNvSpPr txBox="1"/>
          <p:nvPr/>
        </p:nvSpPr>
        <p:spPr>
          <a:xfrm>
            <a:off x="700706" y="1578670"/>
            <a:ext cx="117106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dirty="0">
                <a:solidFill>
                  <a:srgbClr val="A1A5A7"/>
                </a:solidFill>
                <a:latin typeface="+mj-lt"/>
              </a:rPr>
              <a:t>F</a:t>
            </a:r>
            <a:r>
              <a:rPr lang="ru-RU" sz="1600" dirty="0">
                <a:solidFill>
                  <a:srgbClr val="A1A5A7"/>
                </a:solidFill>
                <a:latin typeface="+mj-lt"/>
              </a:rPr>
              <a:t>15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CB7DF757-A9F1-4C70-8D4C-BF80F07517BF}"/>
              </a:ext>
            </a:extLst>
          </p:cNvPr>
          <p:cNvSpPr txBox="1"/>
          <p:nvPr/>
        </p:nvSpPr>
        <p:spPr>
          <a:xfrm>
            <a:off x="2006519" y="1578670"/>
            <a:ext cx="118540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dirty="0">
                <a:solidFill>
                  <a:srgbClr val="A1A5A7"/>
                </a:solidFill>
                <a:latin typeface="+mj-lt"/>
              </a:rPr>
              <a:t>F</a:t>
            </a:r>
            <a:r>
              <a:rPr lang="ru-RU" sz="1600" dirty="0">
                <a:solidFill>
                  <a:srgbClr val="A1A5A7"/>
                </a:solidFill>
                <a:latin typeface="+mj-lt"/>
              </a:rPr>
              <a:t>30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6363ACEF-47D9-46CB-8F77-49E7E6DAD1DC}"/>
              </a:ext>
            </a:extLst>
          </p:cNvPr>
          <p:cNvSpPr txBox="1"/>
          <p:nvPr/>
        </p:nvSpPr>
        <p:spPr>
          <a:xfrm>
            <a:off x="3326669" y="1578670"/>
            <a:ext cx="119619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dirty="0">
                <a:solidFill>
                  <a:srgbClr val="A1A5A7"/>
                </a:solidFill>
                <a:latin typeface="+mj-lt"/>
              </a:rPr>
              <a:t>D</a:t>
            </a:r>
            <a:r>
              <a:rPr lang="ru-RU" sz="1600" dirty="0">
                <a:solidFill>
                  <a:srgbClr val="A1A5A7"/>
                </a:solidFill>
                <a:latin typeface="+mj-lt"/>
              </a:rPr>
              <a:t>60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E80F973A-8B8C-426C-9A40-B0848EE256EE}"/>
              </a:ext>
            </a:extLst>
          </p:cNvPr>
          <p:cNvSpPr txBox="1"/>
          <p:nvPr/>
        </p:nvSpPr>
        <p:spPr>
          <a:xfrm>
            <a:off x="4635706" y="1580424"/>
            <a:ext cx="119619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600" dirty="0">
                <a:solidFill>
                  <a:srgbClr val="A1A5A7"/>
                </a:solidFill>
                <a:latin typeface="+mj-lt"/>
              </a:rPr>
              <a:t>С120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4D25180D-0200-4F6C-872B-3BC1CD7412BF}"/>
              </a:ext>
            </a:extLst>
          </p:cNvPr>
          <p:cNvSpPr txBox="1"/>
          <p:nvPr/>
        </p:nvSpPr>
        <p:spPr>
          <a:xfrm>
            <a:off x="3330466" y="2898324"/>
            <a:ext cx="118018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dirty="0">
                <a:solidFill>
                  <a:srgbClr val="A1A5A7"/>
                </a:solidFill>
                <a:latin typeface="+mj-lt"/>
              </a:rPr>
              <a:t>A</a:t>
            </a:r>
            <a:endParaRPr lang="ru-RU" sz="1600" dirty="0">
              <a:solidFill>
                <a:srgbClr val="A1A5A7"/>
              </a:solidFill>
              <a:latin typeface="+mj-lt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607AE876-1151-4A14-8356-A153AC0EB496}"/>
              </a:ext>
            </a:extLst>
          </p:cNvPr>
          <p:cNvSpPr txBox="1"/>
          <p:nvPr/>
        </p:nvSpPr>
        <p:spPr>
          <a:xfrm>
            <a:off x="4624595" y="2898324"/>
            <a:ext cx="120730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dirty="0">
                <a:solidFill>
                  <a:srgbClr val="A1A5A7"/>
                </a:solidFill>
                <a:latin typeface="+mj-lt"/>
              </a:rPr>
              <a:t>W</a:t>
            </a:r>
            <a:endParaRPr lang="ru-RU" sz="1600" dirty="0">
              <a:solidFill>
                <a:srgbClr val="A1A5A7"/>
              </a:solidFill>
              <a:latin typeface="+mj-lt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56678B99-4D60-4E96-A7EE-4776C8592794}"/>
              </a:ext>
            </a:extLst>
          </p:cNvPr>
          <p:cNvSpPr txBox="1"/>
          <p:nvPr/>
        </p:nvSpPr>
        <p:spPr>
          <a:xfrm>
            <a:off x="4635706" y="4156508"/>
            <a:ext cx="119619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dirty="0">
                <a:solidFill>
                  <a:srgbClr val="A1A5A7"/>
                </a:solidFill>
                <a:latin typeface="+mj-lt"/>
              </a:rPr>
              <a:t>WL</a:t>
            </a:r>
            <a:endParaRPr lang="ru-RU" sz="1600" dirty="0">
              <a:solidFill>
                <a:srgbClr val="A1A5A7"/>
              </a:solidFill>
              <a:latin typeface="+mj-lt"/>
            </a:endParaRPr>
          </a:p>
        </p:txBody>
      </p:sp>
      <p:pic>
        <p:nvPicPr>
          <p:cNvPr id="39" name="Рисунок 38">
            <a:extLst>
              <a:ext uri="{FF2B5EF4-FFF2-40B4-BE49-F238E27FC236}">
                <a16:creationId xmlns:a16="http://schemas.microsoft.com/office/drawing/2014/main" id="{0AF24AE0-6F0C-4782-BF03-3F1F0ED82C5C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1960" y="2986391"/>
            <a:ext cx="3208135" cy="3208135"/>
          </a:xfrm>
          <a:prstGeom prst="rect">
            <a:avLst/>
          </a:prstGeom>
        </p:spPr>
      </p:pic>
      <p:pic>
        <p:nvPicPr>
          <p:cNvPr id="41" name="Рисунок 40">
            <a:extLst>
              <a:ext uri="{FF2B5EF4-FFF2-40B4-BE49-F238E27FC236}">
                <a16:creationId xmlns:a16="http://schemas.microsoft.com/office/drawing/2014/main" id="{99080131-6BE4-4C56-A264-9A7008612EA2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48775" y="4420021"/>
            <a:ext cx="1714384" cy="1714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963355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C99631-21F4-4841-581B-1C4680C772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FCB4A5F-A48C-0327-A630-BDDD21564F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550" y="370430"/>
            <a:ext cx="10237310" cy="749300"/>
          </a:xfrm>
          <a:prstGeom prst="rect">
            <a:avLst/>
          </a:prstGeom>
        </p:spPr>
        <p:txBody>
          <a:bodyPr bIns="180000" anchor="ctr"/>
          <a:lstStyle/>
          <a:p>
            <a:r>
              <a:rPr lang="en-US" sz="2800" dirty="0">
                <a:solidFill>
                  <a:schemeClr val="accent2"/>
                </a:solidFill>
              </a:rPr>
              <a:t>L-BANNER 600</a:t>
            </a:r>
            <a:r>
              <a:rPr lang="ru-RU" sz="2800" dirty="0">
                <a:solidFill>
                  <a:schemeClr val="accent2"/>
                </a:solidFill>
              </a:rPr>
              <a:t> </a:t>
            </a:r>
            <a:r>
              <a:rPr lang="ru-RU" sz="2800" dirty="0">
                <a:solidFill>
                  <a:schemeClr val="bg1"/>
                </a:solidFill>
              </a:rPr>
              <a:t>МОЩНЫЙ</a:t>
            </a:r>
            <a:br>
              <a:rPr lang="ru-RU" sz="2800" dirty="0">
                <a:solidFill>
                  <a:schemeClr val="bg1"/>
                </a:solidFill>
              </a:rPr>
            </a:br>
            <a:r>
              <a:rPr lang="ru-RU" sz="2800" dirty="0">
                <a:solidFill>
                  <a:schemeClr val="bg1"/>
                </a:solidFill>
              </a:rPr>
              <a:t>И КОМПАКТНЫЙ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0C2B3D8-BB7C-4CA0-89E1-EA6B24377E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 flipH="1">
            <a:off x="-1" y="2444262"/>
            <a:ext cx="3944525" cy="4413738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D6D7C86-306A-442D-8B8E-84C69EF5F0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3943889" y="5498909"/>
            <a:ext cx="897447" cy="919779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FA37CBBF-EF8B-41B1-B696-03EBA25CA36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342900" y="1700307"/>
            <a:ext cx="524694" cy="524694"/>
          </a:xfrm>
          <a:prstGeom prst="rect">
            <a:avLst/>
          </a:prstGeom>
        </p:spPr>
      </p:pic>
      <p:sp>
        <p:nvSpPr>
          <p:cNvPr id="8" name="Текст 3">
            <a:extLst>
              <a:ext uri="{FF2B5EF4-FFF2-40B4-BE49-F238E27FC236}">
                <a16:creationId xmlns:a16="http://schemas.microsoft.com/office/drawing/2014/main" id="{D89B093F-9335-42B2-A5E5-0C68322B9834}"/>
              </a:ext>
            </a:extLst>
          </p:cNvPr>
          <p:cNvSpPr txBox="1"/>
          <p:nvPr/>
        </p:nvSpPr>
        <p:spPr bwMode="auto">
          <a:xfrm>
            <a:off x="6301874" y="3989196"/>
            <a:ext cx="3414268" cy="668302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/>
              <a:buChar char="•"/>
            </a:lvl9pPr>
          </a:lstStyle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5"/>
              </a:buBlip>
              <a:defRPr/>
            </a:pPr>
            <a:r>
              <a:rPr lang="ru-RU">
                <a:solidFill>
                  <a:schemeClr val="accent1"/>
                </a:solidFill>
                <a:ea typeface="Cambria"/>
              </a:rPr>
              <a:t>Степень защиты - </a:t>
            </a:r>
            <a:r>
              <a:rPr lang="en-US" b="1">
                <a:solidFill>
                  <a:schemeClr val="accent1"/>
                </a:solidFill>
                <a:ea typeface="Cambria"/>
              </a:rPr>
              <a:t>IP66</a:t>
            </a:r>
            <a:r>
              <a:rPr lang="ru-RU">
                <a:solidFill>
                  <a:schemeClr val="accent1"/>
                </a:solidFill>
                <a:ea typeface="Cambria"/>
              </a:rPr>
              <a:t>.</a:t>
            </a:r>
            <a:endParaRPr/>
          </a:p>
          <a:p>
            <a:pPr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5"/>
              </a:buBlip>
              <a:defRPr/>
            </a:pPr>
            <a:r>
              <a:rPr lang="ru-RU">
                <a:solidFill>
                  <a:schemeClr val="accent1"/>
                </a:solidFill>
                <a:ea typeface="Cambria"/>
              </a:rPr>
              <a:t>Корпус </a:t>
            </a:r>
            <a:r>
              <a:rPr lang="ru-RU" b="1">
                <a:solidFill>
                  <a:schemeClr val="accent1"/>
                </a:solidFill>
                <a:ea typeface="Cambria"/>
              </a:rPr>
              <a:t>с активным охлаждением</a:t>
            </a:r>
            <a:r>
              <a:rPr lang="ru-RU">
                <a:solidFill>
                  <a:schemeClr val="accent1"/>
                </a:solidFill>
                <a:ea typeface="Cambria"/>
              </a:rPr>
              <a:t>.</a:t>
            </a:r>
            <a:endParaRPr/>
          </a:p>
        </p:txBody>
      </p:sp>
      <p:sp>
        <p:nvSpPr>
          <p:cNvPr id="9" name="Текст 4">
            <a:extLst>
              <a:ext uri="{FF2B5EF4-FFF2-40B4-BE49-F238E27FC236}">
                <a16:creationId xmlns:a16="http://schemas.microsoft.com/office/drawing/2014/main" id="{EB990E2E-F095-409B-AC8E-7477379F6813}"/>
              </a:ext>
            </a:extLst>
          </p:cNvPr>
          <p:cNvSpPr txBox="1"/>
          <p:nvPr/>
        </p:nvSpPr>
        <p:spPr bwMode="auto">
          <a:xfrm>
            <a:off x="6368547" y="3575549"/>
            <a:ext cx="5823453" cy="32295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wrap="square" lIns="72000" tIns="144000" rIns="684000" bIns="36000" anchor="ctr" anchorCtr="0">
            <a:spAutoFit/>
          </a:bodyPr>
          <a:lstStyle>
            <a:lvl1pPr marL="0" indent="0" algn="l" defTabSz="914400">
              <a:lnSpc>
                <a:spcPts val="1000"/>
              </a:lnSpc>
              <a:spcBef>
                <a:spcPts val="0"/>
              </a:spcBef>
              <a:buFont typeface="Arial"/>
              <a:buNone/>
              <a:defRPr sz="2500" b="1">
                <a:solidFill>
                  <a:schemeClr val="tx1"/>
                </a:solidFill>
                <a:latin typeface="+mn-lt"/>
                <a:ea typeface="+mn-ea"/>
                <a:cs typeface="Wix Madefor Display ExtraBold"/>
              </a:defRPr>
            </a:lvl1pPr>
            <a:lvl2pPr marL="457200" indent="0" algn="l" defTabSz="914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b="1">
                <a:solidFill>
                  <a:schemeClr val="tx1"/>
                </a:solidFill>
                <a:latin typeface="Wix Madefor Display ExtraBold"/>
                <a:ea typeface="+mn-ea"/>
                <a:cs typeface="Wix Madefor Display ExtraBold"/>
              </a:defRPr>
            </a:lvl2pPr>
            <a:lvl3pPr marL="914400" indent="0" algn="l" defTabSz="914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400" b="1">
                <a:solidFill>
                  <a:schemeClr val="tx1"/>
                </a:solidFill>
                <a:latin typeface="Wix Madefor Display ExtraBold"/>
                <a:ea typeface="+mn-ea"/>
                <a:cs typeface="Wix Madefor Display ExtraBold"/>
              </a:defRPr>
            </a:lvl3pPr>
            <a:lvl4pPr marL="1371600" indent="0" algn="l" defTabSz="914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200" b="1">
                <a:solidFill>
                  <a:schemeClr val="tx1"/>
                </a:solidFill>
                <a:latin typeface="Wix Madefor Display ExtraBold"/>
                <a:ea typeface="+mn-ea"/>
                <a:cs typeface="Wix Madefor Display ExtraBold"/>
              </a:defRPr>
            </a:lvl4pPr>
            <a:lvl5pPr marL="1828800" indent="0" algn="l" defTabSz="914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200" b="1">
                <a:solidFill>
                  <a:schemeClr val="tx1"/>
                </a:solidFill>
                <a:latin typeface="Wix Madefor Display ExtraBold"/>
                <a:ea typeface="+mn-ea"/>
                <a:cs typeface="Wix Madefor Display ExtraBold"/>
              </a:defRPr>
            </a:lvl5pPr>
            <a:lvl6pPr marL="25146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ru-RU" sz="1800">
                <a:solidFill>
                  <a:schemeClr val="accent1"/>
                </a:solidFill>
                <a:latin typeface="Druk Text Wide Cyr"/>
              </a:rPr>
              <a:t>КОРПУС</a:t>
            </a:r>
            <a:endParaRPr/>
          </a:p>
        </p:txBody>
      </p:sp>
      <p:sp>
        <p:nvSpPr>
          <p:cNvPr id="10" name="Текст 3">
            <a:extLst>
              <a:ext uri="{FF2B5EF4-FFF2-40B4-BE49-F238E27FC236}">
                <a16:creationId xmlns:a16="http://schemas.microsoft.com/office/drawing/2014/main" id="{20F9DD01-9DA7-4631-9341-903D3A04B563}"/>
              </a:ext>
            </a:extLst>
          </p:cNvPr>
          <p:cNvSpPr txBox="1"/>
          <p:nvPr/>
        </p:nvSpPr>
        <p:spPr bwMode="auto">
          <a:xfrm>
            <a:off x="6301874" y="5000367"/>
            <a:ext cx="4733365" cy="322950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/>
              <a:buChar char="•"/>
            </a:lvl9pPr>
          </a:lstStyle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5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/>
              </a:rPr>
              <a:t>Диапазон напряжения питания, АС - </a:t>
            </a:r>
            <a:r>
              <a:rPr lang="ru-RU" b="1" dirty="0">
                <a:solidFill>
                  <a:schemeClr val="accent1"/>
                </a:solidFill>
                <a:ea typeface="Cambria"/>
              </a:rPr>
              <a:t>от 140В до 430В.</a:t>
            </a:r>
          </a:p>
          <a:p>
            <a:pPr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5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Защита от МКС-помех 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до 10 </a:t>
            </a:r>
            <a:r>
              <a:rPr lang="ru-RU" b="1" dirty="0" err="1">
                <a:solidFill>
                  <a:schemeClr val="accent1"/>
                </a:solidFill>
                <a:ea typeface="Cambria" panose="02040503050406030204" pitchFamily="18" charset="0"/>
              </a:rPr>
              <a:t>кВ</a:t>
            </a:r>
            <a:endParaRPr lang="ru-RU" b="1" dirty="0">
              <a:solidFill>
                <a:schemeClr val="accent1"/>
              </a:solidFill>
              <a:ea typeface="Cambria" panose="02040503050406030204" pitchFamily="18" charset="0"/>
            </a:endParaRPr>
          </a:p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5"/>
              </a:buBlip>
              <a:defRPr/>
            </a:pPr>
            <a:endParaRPr lang="ru-RU" dirty="0">
              <a:solidFill>
                <a:schemeClr val="accent1"/>
              </a:solidFill>
              <a:ea typeface="Cambria"/>
            </a:endParaRPr>
          </a:p>
        </p:txBody>
      </p:sp>
      <p:sp>
        <p:nvSpPr>
          <p:cNvPr id="11" name="Текст 4">
            <a:extLst>
              <a:ext uri="{FF2B5EF4-FFF2-40B4-BE49-F238E27FC236}">
                <a16:creationId xmlns:a16="http://schemas.microsoft.com/office/drawing/2014/main" id="{417A0319-99BE-44FD-B5CE-4CAA99AF2C75}"/>
              </a:ext>
            </a:extLst>
          </p:cNvPr>
          <p:cNvSpPr txBox="1"/>
          <p:nvPr/>
        </p:nvSpPr>
        <p:spPr bwMode="auto">
          <a:xfrm>
            <a:off x="6368548" y="4586720"/>
            <a:ext cx="5823452" cy="32295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wrap="square" lIns="72000" tIns="144000" rIns="684000" bIns="36000" anchor="ctr" anchorCtr="0">
            <a:spAutoFit/>
          </a:bodyPr>
          <a:lstStyle>
            <a:lvl1pPr marL="0" indent="0" algn="l" defTabSz="914400">
              <a:lnSpc>
                <a:spcPts val="1000"/>
              </a:lnSpc>
              <a:spcBef>
                <a:spcPts val="0"/>
              </a:spcBef>
              <a:buFont typeface="Arial"/>
              <a:buNone/>
              <a:defRPr sz="2500" b="1">
                <a:solidFill>
                  <a:schemeClr val="tx1"/>
                </a:solidFill>
                <a:latin typeface="+mn-lt"/>
                <a:ea typeface="+mn-ea"/>
                <a:cs typeface="Wix Madefor Display ExtraBold"/>
              </a:defRPr>
            </a:lvl1pPr>
            <a:lvl2pPr marL="457200" indent="0" algn="l" defTabSz="914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b="1">
                <a:solidFill>
                  <a:schemeClr val="tx1"/>
                </a:solidFill>
                <a:latin typeface="Wix Madefor Display ExtraBold"/>
                <a:ea typeface="+mn-ea"/>
                <a:cs typeface="Wix Madefor Display ExtraBold"/>
              </a:defRPr>
            </a:lvl2pPr>
            <a:lvl3pPr marL="914400" indent="0" algn="l" defTabSz="914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400" b="1">
                <a:solidFill>
                  <a:schemeClr val="tx1"/>
                </a:solidFill>
                <a:latin typeface="Wix Madefor Display ExtraBold"/>
                <a:ea typeface="+mn-ea"/>
                <a:cs typeface="Wix Madefor Display ExtraBold"/>
              </a:defRPr>
            </a:lvl3pPr>
            <a:lvl4pPr marL="1371600" indent="0" algn="l" defTabSz="914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200" b="1">
                <a:solidFill>
                  <a:schemeClr val="tx1"/>
                </a:solidFill>
                <a:latin typeface="Wix Madefor Display ExtraBold"/>
                <a:ea typeface="+mn-ea"/>
                <a:cs typeface="Wix Madefor Display ExtraBold"/>
              </a:defRPr>
            </a:lvl4pPr>
            <a:lvl5pPr marL="1828800" indent="0" algn="l" defTabSz="914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200" b="1">
                <a:solidFill>
                  <a:schemeClr val="tx1"/>
                </a:solidFill>
                <a:latin typeface="Wix Madefor Display ExtraBold"/>
                <a:ea typeface="+mn-ea"/>
                <a:cs typeface="Wix Madefor Display ExtraBold"/>
              </a:defRPr>
            </a:lvl5pPr>
            <a:lvl6pPr marL="25146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ru-RU" sz="1800">
                <a:solidFill>
                  <a:schemeClr val="accent1"/>
                </a:solidFill>
                <a:latin typeface="Druk Text Wide Cyr"/>
              </a:rPr>
              <a:t>ДРАЙВЕР</a:t>
            </a:r>
            <a:endParaRPr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B2D377C-0AB0-49D7-97ED-83C4AE351B91}"/>
              </a:ext>
            </a:extLst>
          </p:cNvPr>
          <p:cNvSpPr txBox="1"/>
          <p:nvPr/>
        </p:nvSpPr>
        <p:spPr bwMode="auto">
          <a:xfrm>
            <a:off x="8689181" y="1487134"/>
            <a:ext cx="318228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ru-RU"/>
              <a:t>для</a:t>
            </a:r>
            <a:r>
              <a:rPr lang="en-US"/>
              <a:t> </a:t>
            </a:r>
            <a:r>
              <a:rPr lang="ru-RU"/>
              <a:t>территорий</a:t>
            </a:r>
            <a:br>
              <a:rPr lang="ru-RU"/>
            </a:br>
            <a:r>
              <a:rPr lang="ru-RU"/>
              <a:t>с высокими требованиями</a:t>
            </a:r>
            <a:br>
              <a:rPr lang="ru-RU"/>
            </a:br>
            <a:r>
              <a:rPr lang="ru-RU"/>
              <a:t>к освещенности</a:t>
            </a:r>
            <a:endParaRPr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A03C515-A9CB-42FE-95F1-5D0A48A214BF}"/>
              </a:ext>
            </a:extLst>
          </p:cNvPr>
          <p:cNvSpPr txBox="1"/>
          <p:nvPr/>
        </p:nvSpPr>
        <p:spPr bwMode="auto">
          <a:xfrm>
            <a:off x="3194409" y="1578670"/>
            <a:ext cx="548598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en-US" sz="3600">
                <a:latin typeface="Druk Text Wide Cyr"/>
              </a:rPr>
              <a:t>L-BANNER 600</a:t>
            </a:r>
            <a:endParaRPr lang="ru-RU" sz="3600">
              <a:latin typeface="Druk Text Wide Cyr"/>
            </a:endParaRPr>
          </a:p>
        </p:txBody>
      </p:sp>
      <p:sp>
        <p:nvSpPr>
          <p:cNvPr id="14" name="Текст 3">
            <a:extLst>
              <a:ext uri="{FF2B5EF4-FFF2-40B4-BE49-F238E27FC236}">
                <a16:creationId xmlns:a16="http://schemas.microsoft.com/office/drawing/2014/main" id="{46F50D56-515E-4A39-8340-FE5C5ADFDF6F}"/>
              </a:ext>
            </a:extLst>
          </p:cNvPr>
          <p:cNvSpPr txBox="1"/>
          <p:nvPr/>
        </p:nvSpPr>
        <p:spPr bwMode="auto">
          <a:xfrm>
            <a:off x="6301874" y="2974301"/>
            <a:ext cx="3261574" cy="507445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/>
              <a:buChar char="•"/>
            </a:lvl9pPr>
          </a:lstStyle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5"/>
              </a:buBlip>
              <a:defRPr/>
            </a:pPr>
            <a:r>
              <a:rPr lang="ru-RU">
                <a:solidFill>
                  <a:schemeClr val="accent1"/>
                </a:solidFill>
                <a:ea typeface="Cambria"/>
              </a:rPr>
              <a:t>Мощность: </a:t>
            </a:r>
            <a:r>
              <a:rPr lang="ru-RU" b="1">
                <a:solidFill>
                  <a:schemeClr val="accent1"/>
                </a:solidFill>
                <a:ea typeface="Cambria"/>
              </a:rPr>
              <a:t>600</a:t>
            </a:r>
            <a:r>
              <a:rPr lang="en-US" b="1">
                <a:solidFill>
                  <a:schemeClr val="accent1"/>
                </a:solidFill>
                <a:ea typeface="Cambria"/>
              </a:rPr>
              <a:t> - 620</a:t>
            </a:r>
            <a:r>
              <a:rPr lang="ru-RU" b="1">
                <a:solidFill>
                  <a:schemeClr val="accent1"/>
                </a:solidFill>
                <a:ea typeface="Cambria"/>
              </a:rPr>
              <a:t> Вт.</a:t>
            </a:r>
            <a:endParaRPr lang="ru-RU">
              <a:solidFill>
                <a:schemeClr val="accent1"/>
              </a:solidFill>
              <a:ea typeface="Cambria"/>
            </a:endParaRPr>
          </a:p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5"/>
              </a:buBlip>
              <a:defRPr/>
            </a:pPr>
            <a:r>
              <a:rPr lang="ru-RU">
                <a:solidFill>
                  <a:schemeClr val="accent1"/>
                </a:solidFill>
                <a:ea typeface="Cambria"/>
              </a:rPr>
              <a:t>Энергоэффективность: </a:t>
            </a:r>
            <a:r>
              <a:rPr lang="ru-RU" b="1">
                <a:solidFill>
                  <a:schemeClr val="accent1"/>
                </a:solidFill>
                <a:ea typeface="Cambria"/>
              </a:rPr>
              <a:t>до 110 лм/Вт.</a:t>
            </a:r>
            <a:endParaRPr/>
          </a:p>
        </p:txBody>
      </p:sp>
      <p:sp>
        <p:nvSpPr>
          <p:cNvPr id="15" name="Текст 4">
            <a:extLst>
              <a:ext uri="{FF2B5EF4-FFF2-40B4-BE49-F238E27FC236}">
                <a16:creationId xmlns:a16="http://schemas.microsoft.com/office/drawing/2014/main" id="{9BC64376-CA57-4955-A5F7-85C239DE12DC}"/>
              </a:ext>
            </a:extLst>
          </p:cNvPr>
          <p:cNvSpPr txBox="1"/>
          <p:nvPr/>
        </p:nvSpPr>
        <p:spPr bwMode="auto">
          <a:xfrm>
            <a:off x="6368548" y="2560654"/>
            <a:ext cx="5823452" cy="32295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wrap="square" lIns="72000" tIns="144000" rIns="684000" bIns="36000" anchor="ctr" anchorCtr="0">
            <a:spAutoFit/>
          </a:bodyPr>
          <a:lstStyle>
            <a:lvl1pPr marL="0" indent="0" algn="l" defTabSz="914400">
              <a:lnSpc>
                <a:spcPts val="1000"/>
              </a:lnSpc>
              <a:spcBef>
                <a:spcPts val="0"/>
              </a:spcBef>
              <a:buFont typeface="Arial"/>
              <a:buNone/>
              <a:defRPr sz="2500" b="1">
                <a:solidFill>
                  <a:schemeClr val="tx1"/>
                </a:solidFill>
                <a:latin typeface="+mn-lt"/>
                <a:ea typeface="+mn-ea"/>
                <a:cs typeface="Wix Madefor Display ExtraBold"/>
              </a:defRPr>
            </a:lvl1pPr>
            <a:lvl2pPr marL="457200" indent="0" algn="l" defTabSz="914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b="1">
                <a:solidFill>
                  <a:schemeClr val="tx1"/>
                </a:solidFill>
                <a:latin typeface="Wix Madefor Display ExtraBold"/>
                <a:ea typeface="+mn-ea"/>
                <a:cs typeface="Wix Madefor Display ExtraBold"/>
              </a:defRPr>
            </a:lvl2pPr>
            <a:lvl3pPr marL="914400" indent="0" algn="l" defTabSz="914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400" b="1">
                <a:solidFill>
                  <a:schemeClr val="tx1"/>
                </a:solidFill>
                <a:latin typeface="Wix Madefor Display ExtraBold"/>
                <a:ea typeface="+mn-ea"/>
                <a:cs typeface="Wix Madefor Display ExtraBold"/>
              </a:defRPr>
            </a:lvl3pPr>
            <a:lvl4pPr marL="1371600" indent="0" algn="l" defTabSz="914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200" b="1">
                <a:solidFill>
                  <a:schemeClr val="tx1"/>
                </a:solidFill>
                <a:latin typeface="Wix Madefor Display ExtraBold"/>
                <a:ea typeface="+mn-ea"/>
                <a:cs typeface="Wix Madefor Display ExtraBold"/>
              </a:defRPr>
            </a:lvl4pPr>
            <a:lvl5pPr marL="1828800" indent="0" algn="l" defTabSz="914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200" b="1">
                <a:solidFill>
                  <a:schemeClr val="tx1"/>
                </a:solidFill>
                <a:latin typeface="Wix Madefor Display ExtraBold"/>
                <a:ea typeface="+mn-ea"/>
                <a:cs typeface="Wix Madefor Display ExtraBold"/>
              </a:defRPr>
            </a:lvl5pPr>
            <a:lvl6pPr marL="25146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ru-RU" sz="1800">
                <a:solidFill>
                  <a:schemeClr val="accent1"/>
                </a:solidFill>
                <a:latin typeface="Druk Text Wide Cyr"/>
              </a:rPr>
              <a:t>ХАРАКТЕРИСТИКИ</a:t>
            </a:r>
            <a:endParaRPr/>
          </a:p>
        </p:txBody>
      </p:sp>
      <p:sp>
        <p:nvSpPr>
          <p:cNvPr id="16" name="Text 2">
            <a:extLst>
              <a:ext uri="{FF2B5EF4-FFF2-40B4-BE49-F238E27FC236}">
                <a16:creationId xmlns:a16="http://schemas.microsoft.com/office/drawing/2014/main" id="{6E02210A-FCD9-4D97-8CA6-B9735CE52E1B}"/>
              </a:ext>
            </a:extLst>
          </p:cNvPr>
          <p:cNvSpPr txBox="1"/>
          <p:nvPr/>
        </p:nvSpPr>
        <p:spPr bwMode="auto">
          <a:xfrm>
            <a:off x="966259" y="1839047"/>
            <a:ext cx="1155363" cy="332399"/>
          </a:xfrm>
          <a:prstGeom prst="rect">
            <a:avLst/>
          </a:prstGeom>
          <a:ln w="12700">
            <a:miter lim="400000"/>
          </a:ln>
        </p:spPr>
        <p:txBody>
          <a:bodyPr wrap="square" lIns="0" tIns="0" rIns="0" bIns="0">
            <a:spAutoFit/>
          </a:bodyPr>
          <a:lstStyle>
            <a:defPPr/>
          </a:lstStyle>
          <a:p>
            <a:pPr>
              <a:lnSpc>
                <a:spcPct val="90000"/>
              </a:lnSpc>
              <a:defRPr b="1">
                <a:latin typeface="+mn-lt"/>
                <a:ea typeface="+mn-ea"/>
                <a:cs typeface="+mn-cs"/>
              </a:defRPr>
            </a:pPr>
            <a:r>
              <a:rPr lang="ru-RU" sz="1200"/>
              <a:t>стандартная</a:t>
            </a:r>
            <a:br>
              <a:rPr lang="ru-RU" sz="1200"/>
            </a:br>
            <a:r>
              <a:rPr lang="ru-RU" sz="1200"/>
              <a:t>гарантия</a:t>
            </a:r>
            <a:endParaRPr sz="1200"/>
          </a:p>
        </p:txBody>
      </p:sp>
      <p:sp>
        <p:nvSpPr>
          <p:cNvPr id="17" name="Текст 3">
            <a:extLst>
              <a:ext uri="{FF2B5EF4-FFF2-40B4-BE49-F238E27FC236}">
                <a16:creationId xmlns:a16="http://schemas.microsoft.com/office/drawing/2014/main" id="{3A74634E-19BA-4679-9EC6-BEEBADD837B9}"/>
              </a:ext>
            </a:extLst>
          </p:cNvPr>
          <p:cNvSpPr txBox="1"/>
          <p:nvPr/>
        </p:nvSpPr>
        <p:spPr bwMode="auto">
          <a:xfrm>
            <a:off x="9716142" y="2974301"/>
            <a:ext cx="1636598" cy="507445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/>
              <a:buChar char="•"/>
            </a:lvl9pPr>
          </a:lstStyle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5"/>
              </a:buBlip>
              <a:defRPr/>
            </a:pPr>
            <a:r>
              <a:rPr lang="ru-RU">
                <a:solidFill>
                  <a:schemeClr val="accent1"/>
                </a:solidFill>
                <a:ea typeface="Cambria"/>
              </a:rPr>
              <a:t>КСС: </a:t>
            </a:r>
            <a:r>
              <a:rPr lang="ru-RU" b="1">
                <a:solidFill>
                  <a:schemeClr val="accent1"/>
                </a:solidFill>
                <a:ea typeface="Cambria"/>
              </a:rPr>
              <a:t>Г60, Г30, К15, К8</a:t>
            </a:r>
            <a:r>
              <a:rPr lang="en-US" b="1">
                <a:solidFill>
                  <a:schemeClr val="accent1"/>
                </a:solidFill>
                <a:ea typeface="Cambria"/>
              </a:rPr>
              <a:t>.</a:t>
            </a:r>
            <a:endParaRPr lang="ru-RU" b="1">
              <a:solidFill>
                <a:schemeClr val="accent1"/>
              </a:solidFill>
              <a:ea typeface="Cambria"/>
            </a:endParaRPr>
          </a:p>
        </p:txBody>
      </p:sp>
      <p:sp>
        <p:nvSpPr>
          <p:cNvPr id="18" name="Текст 4">
            <a:extLst>
              <a:ext uri="{FF2B5EF4-FFF2-40B4-BE49-F238E27FC236}">
                <a16:creationId xmlns:a16="http://schemas.microsoft.com/office/drawing/2014/main" id="{7B33C14F-584A-46B9-9A50-8E9FF5D1557D}"/>
              </a:ext>
            </a:extLst>
          </p:cNvPr>
          <p:cNvSpPr txBox="1"/>
          <p:nvPr/>
        </p:nvSpPr>
        <p:spPr bwMode="auto">
          <a:xfrm>
            <a:off x="6368547" y="5560517"/>
            <a:ext cx="5823452" cy="32295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wrap="square" lIns="72000" tIns="144000" rIns="684000" bIns="36000" anchor="ctr" anchorCtr="0">
            <a:spAutoFit/>
          </a:bodyPr>
          <a:lstStyle>
            <a:lvl1pPr marL="0" indent="0" algn="l" defTabSz="914400">
              <a:lnSpc>
                <a:spcPts val="1000"/>
              </a:lnSpc>
              <a:spcBef>
                <a:spcPts val="0"/>
              </a:spcBef>
              <a:buFont typeface="Arial"/>
              <a:buNone/>
              <a:defRPr sz="2500" b="1">
                <a:solidFill>
                  <a:schemeClr val="tx1"/>
                </a:solidFill>
                <a:latin typeface="+mn-lt"/>
                <a:ea typeface="+mn-ea"/>
                <a:cs typeface="Wix Madefor Display ExtraBold"/>
              </a:defRPr>
            </a:lvl1pPr>
            <a:lvl2pPr marL="457200" indent="0" algn="l" defTabSz="914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b="1">
                <a:solidFill>
                  <a:schemeClr val="tx1"/>
                </a:solidFill>
                <a:latin typeface="Wix Madefor Display ExtraBold"/>
                <a:ea typeface="+mn-ea"/>
                <a:cs typeface="Wix Madefor Display ExtraBold"/>
              </a:defRPr>
            </a:lvl2pPr>
            <a:lvl3pPr marL="914400" indent="0" algn="l" defTabSz="914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400" b="1">
                <a:solidFill>
                  <a:schemeClr val="tx1"/>
                </a:solidFill>
                <a:latin typeface="Wix Madefor Display ExtraBold"/>
                <a:ea typeface="+mn-ea"/>
                <a:cs typeface="Wix Madefor Display ExtraBold"/>
              </a:defRPr>
            </a:lvl3pPr>
            <a:lvl4pPr marL="1371600" indent="0" algn="l" defTabSz="914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200" b="1">
                <a:solidFill>
                  <a:schemeClr val="tx1"/>
                </a:solidFill>
                <a:latin typeface="Wix Madefor Display ExtraBold"/>
                <a:ea typeface="+mn-ea"/>
                <a:cs typeface="Wix Madefor Display ExtraBold"/>
              </a:defRPr>
            </a:lvl4pPr>
            <a:lvl5pPr marL="1828800" indent="0" algn="l" defTabSz="914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200" b="1">
                <a:solidFill>
                  <a:schemeClr val="tx1"/>
                </a:solidFill>
                <a:latin typeface="Wix Madefor Display ExtraBold"/>
                <a:ea typeface="+mn-ea"/>
                <a:cs typeface="Wix Madefor Display ExtraBold"/>
              </a:defRPr>
            </a:lvl5pPr>
            <a:lvl6pPr marL="25146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1800">
                <a:solidFill>
                  <a:schemeClr val="accent1"/>
                </a:solidFill>
                <a:latin typeface="Druk Text Wide Cyr"/>
              </a:rPr>
              <a:t>SPORT</a:t>
            </a:r>
            <a:endParaRPr lang="ru-RU" sz="1800">
              <a:solidFill>
                <a:schemeClr val="accent1"/>
              </a:solidFill>
              <a:latin typeface="Druk Text Wide Cyr"/>
            </a:endParaRPr>
          </a:p>
        </p:txBody>
      </p:sp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CE82A868-470A-45C3-94A3-32D3F3EE9C7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/>
        </p:blipFill>
        <p:spPr bwMode="auto">
          <a:xfrm>
            <a:off x="3944524" y="2444263"/>
            <a:ext cx="897447" cy="887555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7A722CE1-B33D-4414-835B-8CB40882287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/>
        </p:blipFill>
        <p:spPr bwMode="auto">
          <a:xfrm>
            <a:off x="3944524" y="3477993"/>
            <a:ext cx="897447" cy="841012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6B7CFBB4-869C-4C45-9D99-CF9740E96D2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/>
        </p:blipFill>
        <p:spPr bwMode="auto">
          <a:xfrm>
            <a:off x="3943889" y="4465180"/>
            <a:ext cx="898718" cy="887554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C0C28E39-5A30-4F2F-A984-1C14C6BEE72F}"/>
              </a:ext>
            </a:extLst>
          </p:cNvPr>
          <p:cNvSpPr txBox="1"/>
          <p:nvPr/>
        </p:nvSpPr>
        <p:spPr bwMode="auto">
          <a:xfrm rot="16199999">
            <a:off x="4581759" y="2621160"/>
            <a:ext cx="877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ru-RU" dirty="0">
                <a:solidFill>
                  <a:srgbClr val="A1A5A7"/>
                </a:solidFill>
                <a:latin typeface="Druk Text Wide Cyr"/>
              </a:rPr>
              <a:t>Г60</a:t>
            </a:r>
            <a:endParaRPr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6C364A55-0059-4403-A2BE-5F05CE42397D}"/>
              </a:ext>
            </a:extLst>
          </p:cNvPr>
          <p:cNvSpPr txBox="1"/>
          <p:nvPr/>
        </p:nvSpPr>
        <p:spPr bwMode="auto">
          <a:xfrm rot="16199999">
            <a:off x="4585765" y="3666485"/>
            <a:ext cx="8691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ru-RU">
                <a:solidFill>
                  <a:srgbClr val="A1A5A7"/>
                </a:solidFill>
                <a:latin typeface="Druk Text Wide Cyr"/>
              </a:rPr>
              <a:t>Г30</a:t>
            </a:r>
            <a:endParaRPr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7BDEDD7C-7337-4132-AE98-72C87EA87B5F}"/>
              </a:ext>
            </a:extLst>
          </p:cNvPr>
          <p:cNvSpPr txBox="1"/>
          <p:nvPr/>
        </p:nvSpPr>
        <p:spPr bwMode="auto">
          <a:xfrm rot="16199999">
            <a:off x="4625039" y="4587810"/>
            <a:ext cx="7906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ru-RU">
                <a:solidFill>
                  <a:srgbClr val="A1A5A7"/>
                </a:solidFill>
                <a:latin typeface="Druk Text Wide Cyr"/>
              </a:rPr>
              <a:t>К15</a:t>
            </a:r>
            <a:endParaRPr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77A5268B-E2F4-423F-8805-961FAD486E0F}"/>
              </a:ext>
            </a:extLst>
          </p:cNvPr>
          <p:cNvSpPr txBox="1"/>
          <p:nvPr/>
        </p:nvSpPr>
        <p:spPr bwMode="auto">
          <a:xfrm rot="16199999">
            <a:off x="4689159" y="5589235"/>
            <a:ext cx="6623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ru-RU">
                <a:solidFill>
                  <a:srgbClr val="A1A5A7"/>
                </a:solidFill>
                <a:latin typeface="Druk Text Wide Cyr"/>
              </a:rPr>
              <a:t>К8</a:t>
            </a:r>
            <a:endParaRPr/>
          </a:p>
        </p:txBody>
      </p:sp>
      <p:sp>
        <p:nvSpPr>
          <p:cNvPr id="26" name="Текст 3">
            <a:extLst>
              <a:ext uri="{FF2B5EF4-FFF2-40B4-BE49-F238E27FC236}">
                <a16:creationId xmlns:a16="http://schemas.microsoft.com/office/drawing/2014/main" id="{67024C3E-ABAF-4BA0-BE42-D8C245F660E6}"/>
              </a:ext>
            </a:extLst>
          </p:cNvPr>
          <p:cNvSpPr txBox="1"/>
          <p:nvPr/>
        </p:nvSpPr>
        <p:spPr bwMode="auto">
          <a:xfrm>
            <a:off x="9716141" y="3988886"/>
            <a:ext cx="2270778" cy="507445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/>
              <a:buChar char="•"/>
            </a:lvl9pPr>
          </a:lstStyle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5"/>
              </a:buBlip>
              <a:defRPr/>
            </a:pPr>
            <a:r>
              <a:rPr lang="ru-RU" b="1" dirty="0">
                <a:solidFill>
                  <a:schemeClr val="accent1"/>
                </a:solidFill>
                <a:ea typeface="Cambria"/>
              </a:rPr>
              <a:t>238*426*463 мм </a:t>
            </a:r>
            <a:r>
              <a:rPr lang="ru-RU" dirty="0">
                <a:solidFill>
                  <a:schemeClr val="accent1"/>
                </a:solidFill>
                <a:ea typeface="Cambria"/>
              </a:rPr>
              <a:t>(Д*Ш*В).</a:t>
            </a:r>
            <a:endParaRPr dirty="0"/>
          </a:p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5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/>
              </a:rPr>
              <a:t>Вес: </a:t>
            </a:r>
            <a:r>
              <a:rPr lang="ru-RU" b="1" dirty="0">
                <a:solidFill>
                  <a:schemeClr val="accent1"/>
                </a:solidFill>
                <a:ea typeface="Cambria"/>
              </a:rPr>
              <a:t>14</a:t>
            </a:r>
            <a:r>
              <a:rPr lang="en-US" b="1" dirty="0">
                <a:solidFill>
                  <a:schemeClr val="accent1"/>
                </a:solidFill>
                <a:ea typeface="Cambria"/>
              </a:rPr>
              <a:t> </a:t>
            </a:r>
            <a:r>
              <a:rPr lang="ru-RU" b="1" dirty="0">
                <a:solidFill>
                  <a:schemeClr val="accent1"/>
                </a:solidFill>
                <a:ea typeface="Cambria"/>
              </a:rPr>
              <a:t>кг.</a:t>
            </a:r>
            <a:endParaRPr dirty="0"/>
          </a:p>
        </p:txBody>
      </p:sp>
      <p:sp>
        <p:nvSpPr>
          <p:cNvPr id="27" name="Текст 3">
            <a:extLst>
              <a:ext uri="{FF2B5EF4-FFF2-40B4-BE49-F238E27FC236}">
                <a16:creationId xmlns:a16="http://schemas.microsoft.com/office/drawing/2014/main" id="{4A8AA24D-C2AD-498E-B0A7-F83C745DA92F}"/>
              </a:ext>
            </a:extLst>
          </p:cNvPr>
          <p:cNvSpPr txBox="1"/>
          <p:nvPr/>
        </p:nvSpPr>
        <p:spPr bwMode="auto">
          <a:xfrm>
            <a:off x="6301874" y="5974164"/>
            <a:ext cx="3414268" cy="668302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/>
              <a:buChar char="•"/>
            </a:lvl9pPr>
          </a:lstStyle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5"/>
              </a:buBlip>
              <a:defRPr/>
            </a:pPr>
            <a:r>
              <a:rPr lang="ru-RU">
                <a:solidFill>
                  <a:schemeClr val="accent1"/>
                </a:solidFill>
                <a:ea typeface="Cambria"/>
              </a:rPr>
              <a:t>Индекс цветопередачи - </a:t>
            </a:r>
            <a:r>
              <a:rPr lang="en-US" b="1">
                <a:solidFill>
                  <a:schemeClr val="accent1"/>
                </a:solidFill>
                <a:ea typeface="Cambria"/>
              </a:rPr>
              <a:t>CRI9</a:t>
            </a:r>
            <a:r>
              <a:rPr lang="ru-RU" b="1">
                <a:solidFill>
                  <a:schemeClr val="accent1"/>
                </a:solidFill>
                <a:ea typeface="Cambria"/>
              </a:rPr>
              <a:t>2</a:t>
            </a:r>
            <a:r>
              <a:rPr lang="ru-RU">
                <a:solidFill>
                  <a:schemeClr val="accent1"/>
                </a:solidFill>
                <a:ea typeface="Cambria"/>
              </a:rPr>
              <a:t>.</a:t>
            </a:r>
            <a:endParaRPr/>
          </a:p>
          <a:p>
            <a:pPr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5"/>
              </a:buBlip>
              <a:defRPr/>
            </a:pPr>
            <a:r>
              <a:rPr lang="ru-RU">
                <a:solidFill>
                  <a:schemeClr val="accent1"/>
                </a:solidFill>
                <a:ea typeface="Cambria"/>
              </a:rPr>
              <a:t>Цветовая температура - </a:t>
            </a:r>
            <a:r>
              <a:rPr lang="ru-RU" b="1">
                <a:solidFill>
                  <a:schemeClr val="accent1"/>
                </a:solidFill>
                <a:ea typeface="Cambria"/>
              </a:rPr>
              <a:t>5700К</a:t>
            </a:r>
            <a:r>
              <a:rPr lang="ru-RU">
                <a:solidFill>
                  <a:schemeClr val="accent1"/>
                </a:solidFill>
                <a:ea typeface="Cambria"/>
              </a:rPr>
              <a:t>.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55394574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C99631-21F4-4841-581B-1C4680C772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FCB4A5F-A48C-0327-A630-BDDD21564F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550" y="370430"/>
            <a:ext cx="10237310" cy="749300"/>
          </a:xfrm>
          <a:prstGeom prst="rect">
            <a:avLst/>
          </a:prstGeom>
        </p:spPr>
        <p:txBody>
          <a:bodyPr bIns="180000" anchor="ctr"/>
          <a:lstStyle/>
          <a:p>
            <a:r>
              <a:rPr lang="ru-RU" sz="2800" dirty="0">
                <a:solidFill>
                  <a:schemeClr val="accent2"/>
                </a:solidFill>
              </a:rPr>
              <a:t>ДСО </a:t>
            </a:r>
            <a:r>
              <a:rPr lang="ru-RU" sz="2800" dirty="0">
                <a:solidFill>
                  <a:schemeClr val="bg1"/>
                </a:solidFill>
              </a:rPr>
              <a:t>УНИВЕРСАЛЬНЫЙ</a:t>
            </a:r>
            <a:br>
              <a:rPr lang="ru-RU" sz="2800" dirty="0">
                <a:solidFill>
                  <a:schemeClr val="bg1"/>
                </a:solidFill>
              </a:rPr>
            </a:br>
            <a:r>
              <a:rPr lang="ru-RU" sz="2800" dirty="0">
                <a:solidFill>
                  <a:schemeClr val="bg1"/>
                </a:solidFill>
              </a:rPr>
              <a:t>СВЕТИЛЬНИК</a:t>
            </a:r>
          </a:p>
        </p:txBody>
      </p:sp>
      <p:grpSp>
        <p:nvGrpSpPr>
          <p:cNvPr id="3" name="Группа 2">
            <a:extLst>
              <a:ext uri="{FF2B5EF4-FFF2-40B4-BE49-F238E27FC236}">
                <a16:creationId xmlns:a16="http://schemas.microsoft.com/office/drawing/2014/main" id="{32FFF0A0-F650-4EFD-8C3B-E1B1BC0DA0D7}"/>
              </a:ext>
            </a:extLst>
          </p:cNvPr>
          <p:cNvGrpSpPr/>
          <p:nvPr/>
        </p:nvGrpSpPr>
        <p:grpSpPr>
          <a:xfrm>
            <a:off x="502187" y="1421949"/>
            <a:ext cx="4478101" cy="3876079"/>
            <a:chOff x="8162263" y="1704975"/>
            <a:chExt cx="3513801" cy="3012435"/>
          </a:xfrm>
        </p:grpSpPr>
        <p:grpSp>
          <p:nvGrpSpPr>
            <p:cNvPr id="12" name="Группа 11">
              <a:extLst>
                <a:ext uri="{FF2B5EF4-FFF2-40B4-BE49-F238E27FC236}">
                  <a16:creationId xmlns:a16="http://schemas.microsoft.com/office/drawing/2014/main" id="{F8B25569-4720-471C-9151-95916517CAC2}"/>
                </a:ext>
              </a:extLst>
            </p:cNvPr>
            <p:cNvGrpSpPr/>
            <p:nvPr/>
          </p:nvGrpSpPr>
          <p:grpSpPr>
            <a:xfrm>
              <a:off x="9155706" y="1704975"/>
              <a:ext cx="2520358" cy="2651457"/>
              <a:chOff x="8353474" y="1791814"/>
              <a:chExt cx="1089499" cy="1166656"/>
            </a:xfrm>
          </p:grpSpPr>
          <p:pic>
            <p:nvPicPr>
              <p:cNvPr id="13" name="Рисунок 12">
                <a:extLst>
                  <a:ext uri="{FF2B5EF4-FFF2-40B4-BE49-F238E27FC236}">
                    <a16:creationId xmlns:a16="http://schemas.microsoft.com/office/drawing/2014/main" id="{8DD75D76-6805-4958-B02C-60F6B9BE652B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 rot="923817">
                <a:off x="8353474" y="2358068"/>
                <a:ext cx="570763" cy="600402"/>
              </a:xfrm>
              <a:prstGeom prst="rect">
                <a:avLst/>
              </a:prstGeom>
            </p:spPr>
          </p:pic>
          <p:pic>
            <p:nvPicPr>
              <p:cNvPr id="14" name="Рисунок 13">
                <a:extLst>
                  <a:ext uri="{FF2B5EF4-FFF2-40B4-BE49-F238E27FC236}">
                    <a16:creationId xmlns:a16="http://schemas.microsoft.com/office/drawing/2014/main" id="{27E5406D-B7DE-4261-BB7D-E2BA5D63D4CF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 rot="923817">
                <a:off x="8715843" y="1791814"/>
                <a:ext cx="727130" cy="1106773"/>
              </a:xfrm>
              <a:prstGeom prst="rect">
                <a:avLst/>
              </a:prstGeom>
            </p:spPr>
          </p:pic>
        </p:grpSp>
        <p:pic>
          <p:nvPicPr>
            <p:cNvPr id="15" name="Рисунок 14">
              <a:extLst>
                <a:ext uri="{FF2B5EF4-FFF2-40B4-BE49-F238E27FC236}">
                  <a16:creationId xmlns:a16="http://schemas.microsoft.com/office/drawing/2014/main" id="{14194EE7-E662-457E-B6C7-FE567DEF68F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 rot="964528">
              <a:off x="8162263" y="1745222"/>
              <a:ext cx="2480455" cy="2972188"/>
            </a:xfrm>
            <a:prstGeom prst="rect">
              <a:avLst/>
            </a:prstGeom>
          </p:spPr>
        </p:pic>
      </p:grpSp>
      <p:sp>
        <p:nvSpPr>
          <p:cNvPr id="9" name="Текст 3">
            <a:extLst>
              <a:ext uri="{FF2B5EF4-FFF2-40B4-BE49-F238E27FC236}">
                <a16:creationId xmlns:a16="http://schemas.microsoft.com/office/drawing/2014/main" id="{C5F4C925-8544-4B09-A8E4-FE72357348AF}"/>
              </a:ext>
            </a:extLst>
          </p:cNvPr>
          <p:cNvSpPr txBox="1">
            <a:spLocks/>
          </p:cNvSpPr>
          <p:nvPr/>
        </p:nvSpPr>
        <p:spPr>
          <a:xfrm>
            <a:off x="6301874" y="3901644"/>
            <a:ext cx="2715666" cy="668302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>
              <a:lnSpc>
                <a:spcPct val="100000"/>
              </a:lnSpc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5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Степень защиты - </a:t>
            </a:r>
            <a:r>
              <a:rPr lang="en-US" b="1" dirty="0">
                <a:solidFill>
                  <a:schemeClr val="accent1"/>
                </a:solidFill>
                <a:ea typeface="Cambria" panose="02040503050406030204" pitchFamily="18" charset="0"/>
              </a:rPr>
              <a:t>IP66</a:t>
            </a: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.</a:t>
            </a:r>
          </a:p>
          <a:p>
            <a:pPr>
              <a:lnSpc>
                <a:spcPct val="100000"/>
              </a:lnSpc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5"/>
              </a:buBlip>
              <a:defRPr/>
            </a:pPr>
            <a:r>
              <a:rPr lang="ru-RU" dirty="0" err="1">
                <a:solidFill>
                  <a:schemeClr val="accent1"/>
                </a:solidFill>
                <a:ea typeface="Cambria" panose="02040503050406030204" pitchFamily="18" charset="0"/>
              </a:rPr>
              <a:t>Экструдированный</a:t>
            </a: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 алюминиевый профиль.</a:t>
            </a:r>
          </a:p>
        </p:txBody>
      </p:sp>
      <p:sp>
        <p:nvSpPr>
          <p:cNvPr id="10" name="Текст 4">
            <a:extLst>
              <a:ext uri="{FF2B5EF4-FFF2-40B4-BE49-F238E27FC236}">
                <a16:creationId xmlns:a16="http://schemas.microsoft.com/office/drawing/2014/main" id="{269B7C5C-BFFB-4AF3-858E-76957615D028}"/>
              </a:ext>
            </a:extLst>
          </p:cNvPr>
          <p:cNvSpPr txBox="1">
            <a:spLocks/>
          </p:cNvSpPr>
          <p:nvPr/>
        </p:nvSpPr>
        <p:spPr>
          <a:xfrm>
            <a:off x="6368547" y="3556093"/>
            <a:ext cx="5823453" cy="32295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wrap="square" lIns="72000" tIns="144000" rIns="684000" bIns="36000" anchor="ctr" anchorCtr="0">
            <a:spAutoFit/>
          </a:bodyPr>
          <a:lstStyle>
            <a:lvl1pPr marL="0" indent="0" algn="l" defTabSz="914400" rtl="0" eaLnBrk="1" latinLnBrk="0" hangingPunct="1">
              <a:lnSpc>
                <a:spcPts val="1000"/>
              </a:lnSpc>
              <a:spcBef>
                <a:spcPts val="0"/>
              </a:spcBef>
              <a:buFont typeface="Arial" panose="020B0604020202020204" pitchFamily="34" charset="0"/>
              <a:buNone/>
              <a:defRPr sz="2500" b="1" kern="1200">
                <a:solidFill>
                  <a:schemeClr val="tx1"/>
                </a:solidFill>
                <a:latin typeface="+mn-lt"/>
                <a:ea typeface="+mn-ea"/>
                <a:cs typeface="Wix Madefor Display ExtraBold" panose="020B0503020203020203" pitchFamily="34" charset="-52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800" dirty="0">
                <a:solidFill>
                  <a:schemeClr val="accent1"/>
                </a:solidFill>
                <a:latin typeface="+mj-lt"/>
              </a:rPr>
              <a:t>КОРПУС</a:t>
            </a:r>
          </a:p>
        </p:txBody>
      </p:sp>
      <p:sp>
        <p:nvSpPr>
          <p:cNvPr id="11" name="Текст 3">
            <a:extLst>
              <a:ext uri="{FF2B5EF4-FFF2-40B4-BE49-F238E27FC236}">
                <a16:creationId xmlns:a16="http://schemas.microsoft.com/office/drawing/2014/main" id="{B784B61E-DEEA-4458-8067-6326B786EA4E}"/>
              </a:ext>
            </a:extLst>
          </p:cNvPr>
          <p:cNvSpPr txBox="1">
            <a:spLocks/>
          </p:cNvSpPr>
          <p:nvPr/>
        </p:nvSpPr>
        <p:spPr>
          <a:xfrm>
            <a:off x="6301874" y="5136553"/>
            <a:ext cx="4733365" cy="322950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5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Диапазон напряжения питания, АС - 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от 176В до 264В.</a:t>
            </a:r>
            <a:endParaRPr lang="ru-RU" dirty="0">
              <a:solidFill>
                <a:schemeClr val="accent1"/>
              </a:solidFill>
              <a:ea typeface="Cambria" panose="02040503050406030204" pitchFamily="18" charset="0"/>
            </a:endParaRPr>
          </a:p>
        </p:txBody>
      </p:sp>
      <p:sp>
        <p:nvSpPr>
          <p:cNvPr id="16" name="Текст 4">
            <a:extLst>
              <a:ext uri="{FF2B5EF4-FFF2-40B4-BE49-F238E27FC236}">
                <a16:creationId xmlns:a16="http://schemas.microsoft.com/office/drawing/2014/main" id="{0DD7D60C-BE6D-4376-9272-8EF4B9734034}"/>
              </a:ext>
            </a:extLst>
          </p:cNvPr>
          <p:cNvSpPr txBox="1">
            <a:spLocks/>
          </p:cNvSpPr>
          <p:nvPr/>
        </p:nvSpPr>
        <p:spPr>
          <a:xfrm>
            <a:off x="6368548" y="4791002"/>
            <a:ext cx="5823452" cy="32295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wrap="square" lIns="72000" tIns="144000" rIns="684000" bIns="36000" anchor="ctr" anchorCtr="0">
            <a:spAutoFit/>
          </a:bodyPr>
          <a:lstStyle>
            <a:lvl1pPr marL="0" indent="0" algn="l" defTabSz="914400" rtl="0" eaLnBrk="1" latinLnBrk="0" hangingPunct="1">
              <a:lnSpc>
                <a:spcPts val="1000"/>
              </a:lnSpc>
              <a:spcBef>
                <a:spcPts val="0"/>
              </a:spcBef>
              <a:buFont typeface="Arial" panose="020B0604020202020204" pitchFamily="34" charset="0"/>
              <a:buNone/>
              <a:defRPr sz="2500" b="1" kern="1200">
                <a:solidFill>
                  <a:schemeClr val="tx1"/>
                </a:solidFill>
                <a:latin typeface="+mn-lt"/>
                <a:ea typeface="+mn-ea"/>
                <a:cs typeface="Wix Madefor Display ExtraBold" panose="020B0503020203020203" pitchFamily="34" charset="-52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800" dirty="0">
                <a:solidFill>
                  <a:schemeClr val="accent1"/>
                </a:solidFill>
                <a:latin typeface="+mj-lt"/>
              </a:rPr>
              <a:t>ДРАЙВЕР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AC18769-BA26-4984-9C1B-092BA8D2D988}"/>
              </a:ext>
            </a:extLst>
          </p:cNvPr>
          <p:cNvSpPr txBox="1"/>
          <p:nvPr/>
        </p:nvSpPr>
        <p:spPr>
          <a:xfrm>
            <a:off x="7801158" y="1487134"/>
            <a:ext cx="352372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/>
              <a:t>решение для</a:t>
            </a:r>
            <a:br>
              <a:rPr lang="ru-RU" sz="2400" dirty="0"/>
            </a:br>
            <a:r>
              <a:rPr lang="ru-RU" sz="2400" dirty="0"/>
              <a:t>предприятия и склада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932283B-5A5C-4701-B29F-D9CBA1BE8051}"/>
              </a:ext>
            </a:extLst>
          </p:cNvPr>
          <p:cNvSpPr txBox="1"/>
          <p:nvPr/>
        </p:nvSpPr>
        <p:spPr>
          <a:xfrm>
            <a:off x="6034328" y="1578670"/>
            <a:ext cx="176683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>
                <a:latin typeface="+mj-lt"/>
              </a:rPr>
              <a:t>ДСО</a:t>
            </a:r>
          </a:p>
        </p:txBody>
      </p:sp>
      <p:sp>
        <p:nvSpPr>
          <p:cNvPr id="19" name="Текст 3">
            <a:extLst>
              <a:ext uri="{FF2B5EF4-FFF2-40B4-BE49-F238E27FC236}">
                <a16:creationId xmlns:a16="http://schemas.microsoft.com/office/drawing/2014/main" id="{C342455E-A4DB-42BF-832D-29DCBA22BF9A}"/>
              </a:ext>
            </a:extLst>
          </p:cNvPr>
          <p:cNvSpPr txBox="1">
            <a:spLocks/>
          </p:cNvSpPr>
          <p:nvPr/>
        </p:nvSpPr>
        <p:spPr>
          <a:xfrm>
            <a:off x="6301874" y="2974301"/>
            <a:ext cx="3261574" cy="507446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5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Мощность: 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12 - 100 Вт.</a:t>
            </a:r>
            <a:endParaRPr lang="ru-RU" dirty="0">
              <a:solidFill>
                <a:schemeClr val="accent1"/>
              </a:solidFill>
              <a:ea typeface="Cambria" panose="02040503050406030204" pitchFamily="18" charset="0"/>
            </a:endParaRPr>
          </a:p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5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Энергоэффективность: 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до 14</a:t>
            </a:r>
            <a:r>
              <a:rPr lang="en-US" b="1" dirty="0">
                <a:solidFill>
                  <a:schemeClr val="accent1"/>
                </a:solidFill>
                <a:ea typeface="Cambria" panose="02040503050406030204" pitchFamily="18" charset="0"/>
              </a:rPr>
              <a:t>0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 лм/Вт.</a:t>
            </a:r>
          </a:p>
        </p:txBody>
      </p:sp>
      <p:sp>
        <p:nvSpPr>
          <p:cNvPr id="20" name="Текст 4">
            <a:extLst>
              <a:ext uri="{FF2B5EF4-FFF2-40B4-BE49-F238E27FC236}">
                <a16:creationId xmlns:a16="http://schemas.microsoft.com/office/drawing/2014/main" id="{C21481FF-9157-481D-A2F2-0B86311B0C27}"/>
              </a:ext>
            </a:extLst>
          </p:cNvPr>
          <p:cNvSpPr txBox="1">
            <a:spLocks/>
          </p:cNvSpPr>
          <p:nvPr/>
        </p:nvSpPr>
        <p:spPr>
          <a:xfrm>
            <a:off x="6368548" y="2560654"/>
            <a:ext cx="5823452" cy="32295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wrap="square" lIns="72000" tIns="144000" rIns="684000" bIns="36000" anchor="ctr" anchorCtr="0">
            <a:spAutoFit/>
          </a:bodyPr>
          <a:lstStyle>
            <a:lvl1pPr marL="0" indent="0" algn="l" defTabSz="914400" rtl="0" eaLnBrk="1" latinLnBrk="0" hangingPunct="1">
              <a:lnSpc>
                <a:spcPts val="1000"/>
              </a:lnSpc>
              <a:spcBef>
                <a:spcPts val="0"/>
              </a:spcBef>
              <a:buFont typeface="Arial" panose="020B0604020202020204" pitchFamily="34" charset="0"/>
              <a:buNone/>
              <a:defRPr sz="2500" b="1" kern="1200">
                <a:solidFill>
                  <a:schemeClr val="tx1"/>
                </a:solidFill>
                <a:latin typeface="+mn-lt"/>
                <a:ea typeface="+mn-ea"/>
                <a:cs typeface="Wix Madefor Display ExtraBold" panose="020B0503020203020203" pitchFamily="34" charset="-52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800" dirty="0">
                <a:solidFill>
                  <a:schemeClr val="accent1"/>
                </a:solidFill>
                <a:latin typeface="+mj-lt"/>
              </a:rPr>
              <a:t>ХАРАКТЕРИСТИКИ</a:t>
            </a:r>
          </a:p>
        </p:txBody>
      </p:sp>
      <p:sp>
        <p:nvSpPr>
          <p:cNvPr id="21" name="Текст 3">
            <a:extLst>
              <a:ext uri="{FF2B5EF4-FFF2-40B4-BE49-F238E27FC236}">
                <a16:creationId xmlns:a16="http://schemas.microsoft.com/office/drawing/2014/main" id="{D3E9E2B8-9719-4235-9C53-5A8E9418FEDD}"/>
              </a:ext>
            </a:extLst>
          </p:cNvPr>
          <p:cNvSpPr txBox="1">
            <a:spLocks/>
          </p:cNvSpPr>
          <p:nvPr/>
        </p:nvSpPr>
        <p:spPr>
          <a:xfrm>
            <a:off x="9716142" y="2974301"/>
            <a:ext cx="1636598" cy="507446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5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КСС: 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Д90, Д110,</a:t>
            </a:r>
            <a:b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</a:b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Д120, 25х100</a:t>
            </a:r>
            <a:r>
              <a:rPr lang="en-US" b="1" dirty="0">
                <a:solidFill>
                  <a:schemeClr val="accent1"/>
                </a:solidFill>
                <a:ea typeface="Cambria" panose="02040503050406030204" pitchFamily="18" charset="0"/>
              </a:rPr>
              <a:t>.</a:t>
            </a:r>
            <a:endParaRPr lang="ru-RU" b="1" dirty="0">
              <a:solidFill>
                <a:schemeClr val="accent1"/>
              </a:solidFill>
              <a:ea typeface="Cambria" panose="02040503050406030204" pitchFamily="18" charset="0"/>
            </a:endParaRPr>
          </a:p>
        </p:txBody>
      </p:sp>
      <p:sp>
        <p:nvSpPr>
          <p:cNvPr id="22" name="Текст 4">
            <a:extLst>
              <a:ext uri="{FF2B5EF4-FFF2-40B4-BE49-F238E27FC236}">
                <a16:creationId xmlns:a16="http://schemas.microsoft.com/office/drawing/2014/main" id="{D8361128-35A1-4134-ADD3-226EFAF23628}"/>
              </a:ext>
            </a:extLst>
          </p:cNvPr>
          <p:cNvSpPr txBox="1">
            <a:spLocks/>
          </p:cNvSpPr>
          <p:nvPr/>
        </p:nvSpPr>
        <p:spPr>
          <a:xfrm>
            <a:off x="6368547" y="5466561"/>
            <a:ext cx="5823452" cy="32295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wrap="square" lIns="72000" tIns="144000" rIns="684000" bIns="36000" anchor="ctr" anchorCtr="0">
            <a:spAutoFit/>
          </a:bodyPr>
          <a:lstStyle>
            <a:lvl1pPr marL="0" indent="0" algn="l" defTabSz="914400" rtl="0" eaLnBrk="1" latinLnBrk="0" hangingPunct="1">
              <a:lnSpc>
                <a:spcPts val="1000"/>
              </a:lnSpc>
              <a:spcBef>
                <a:spcPts val="0"/>
              </a:spcBef>
              <a:buFont typeface="Arial" panose="020B0604020202020204" pitchFamily="34" charset="0"/>
              <a:buNone/>
              <a:defRPr sz="2500" b="1" kern="1200">
                <a:solidFill>
                  <a:schemeClr val="tx1"/>
                </a:solidFill>
                <a:latin typeface="+mn-lt"/>
                <a:ea typeface="+mn-ea"/>
                <a:cs typeface="Wix Madefor Display ExtraBold" panose="020B0503020203020203" pitchFamily="34" charset="-52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dirty="0">
                <a:solidFill>
                  <a:schemeClr val="accent1"/>
                </a:solidFill>
                <a:latin typeface="+mj-lt"/>
              </a:rPr>
              <a:t>EX</a:t>
            </a:r>
            <a:endParaRPr lang="ru-RU" sz="1800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EA646A62-E588-4779-8A10-89E826DFF012}"/>
              </a:ext>
            </a:extLst>
          </p:cNvPr>
          <p:cNvSpPr txBox="1"/>
          <p:nvPr/>
        </p:nvSpPr>
        <p:spPr>
          <a:xfrm>
            <a:off x="6368547" y="6121400"/>
            <a:ext cx="6392192" cy="34881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0479" tIns="30479" rIns="30479" bIns="30479" numCol="1" spcCol="38100" rtlCol="0" anchor="t">
            <a:spAutoFit/>
          </a:bodyPr>
          <a:lstStyle/>
          <a:p>
            <a:pPr>
              <a:spcBef>
                <a:spcPts val="400"/>
              </a:spcBef>
              <a:spcAft>
                <a:spcPts val="400"/>
              </a:spcAft>
            </a:pPr>
            <a:r>
              <a:rPr lang="ru-RU" sz="1200" b="1" dirty="0"/>
              <a:t>Область применения: </a:t>
            </a:r>
            <a:r>
              <a:rPr lang="ru-RU" sz="1200" dirty="0"/>
              <a:t>зоны класса 2 по газу, зоны класса 21 и 22 по пыли.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FCF3A074-4A08-4043-83FE-0342424BD418}"/>
              </a:ext>
            </a:extLst>
          </p:cNvPr>
          <p:cNvSpPr txBox="1"/>
          <p:nvPr/>
        </p:nvSpPr>
        <p:spPr>
          <a:xfrm>
            <a:off x="6368547" y="5875175"/>
            <a:ext cx="5737987" cy="24621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0479" tIns="30479" rIns="30479" bIns="30479" numCol="1" spcCol="38100" rtlCol="0" anchor="t">
            <a:spAutoFit/>
          </a:bodyPr>
          <a:lstStyle/>
          <a:p>
            <a:r>
              <a:rPr lang="ru-RU" sz="1200" dirty="0"/>
              <a:t>2Ех е</a:t>
            </a:r>
            <a:r>
              <a:rPr lang="fr-FR" sz="1200" dirty="0"/>
              <a:t>c mb II T4 Gc X / Ex tb mb III</a:t>
            </a:r>
            <a:r>
              <a:rPr lang="ru-RU" sz="1200" dirty="0"/>
              <a:t>С </a:t>
            </a:r>
            <a:r>
              <a:rPr lang="fr-FR" sz="1200" dirty="0"/>
              <a:t>T</a:t>
            </a:r>
            <a:r>
              <a:rPr lang="fr-FR" sz="1200" baseline="-25000" dirty="0"/>
              <a:t>200</a:t>
            </a:r>
            <a:r>
              <a:rPr lang="fr-FR" sz="1200" dirty="0"/>
              <a:t> 80/90</a:t>
            </a:r>
            <a:r>
              <a:rPr lang="ru-RU" sz="1200" dirty="0"/>
              <a:t> </a:t>
            </a:r>
            <a:r>
              <a:rPr lang="fr-FR" sz="1200" dirty="0"/>
              <a:t>°C Db X</a:t>
            </a:r>
          </a:p>
        </p:txBody>
      </p:sp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56CC0D31-4FB1-420B-BCEC-A5A95162F9B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67142" y="5545436"/>
            <a:ext cx="524694" cy="524694"/>
          </a:xfrm>
          <a:prstGeom prst="rect">
            <a:avLst/>
          </a:prstGeom>
        </p:spPr>
      </p:pic>
      <p:sp>
        <p:nvSpPr>
          <p:cNvPr id="26" name="Text 2">
            <a:extLst>
              <a:ext uri="{FF2B5EF4-FFF2-40B4-BE49-F238E27FC236}">
                <a16:creationId xmlns:a16="http://schemas.microsoft.com/office/drawing/2014/main" id="{947BC05A-1F7D-4D43-BABE-0DEBA3300DC9}"/>
              </a:ext>
            </a:extLst>
          </p:cNvPr>
          <p:cNvSpPr txBox="1"/>
          <p:nvPr/>
        </p:nvSpPr>
        <p:spPr>
          <a:xfrm>
            <a:off x="1152964" y="5598133"/>
            <a:ext cx="938059" cy="5539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</a:lstStyle>
          <a:p>
            <a:pPr>
              <a:lnSpc>
                <a:spcPct val="90000"/>
              </a:lnSpc>
              <a:defRPr sz="6000" b="1">
                <a:latin typeface="+mn-lt"/>
                <a:ea typeface="+mn-ea"/>
                <a:cs typeface="+mn-cs"/>
                <a:sym typeface="Calibri"/>
              </a:defRPr>
            </a:pPr>
            <a:r>
              <a:rPr lang="ru-RU" sz="1200" dirty="0">
                <a:latin typeface="Wix Madefor Display ExtraBold" panose="020B0503020203020203" pitchFamily="34" charset="-52"/>
                <a:cs typeface="Wix Madefor Display ExtraBold" panose="020B0503020203020203" pitchFamily="34" charset="-52"/>
              </a:rPr>
              <a:t>в серии</a:t>
            </a:r>
            <a:br>
              <a:rPr lang="ru-RU" sz="1200" dirty="0">
                <a:latin typeface="Wix Madefor Display ExtraBold" panose="020B0503020203020203" pitchFamily="34" charset="-52"/>
                <a:cs typeface="Wix Madefor Display ExtraBold" panose="020B0503020203020203" pitchFamily="34" charset="-52"/>
              </a:rPr>
            </a:br>
            <a:r>
              <a:rPr lang="ru-RU" sz="2800" dirty="0">
                <a:latin typeface="Wix Madefor Display ExtraBold" panose="020B0503020203020203" pitchFamily="34" charset="-52"/>
                <a:cs typeface="Wix Madefor Display ExtraBold" panose="020B0503020203020203" pitchFamily="34" charset="-52"/>
              </a:rPr>
              <a:t>2013</a:t>
            </a:r>
            <a:endParaRPr sz="2800" dirty="0">
              <a:latin typeface="Wix Madefor Display ExtraBold" panose="020B0503020203020203" pitchFamily="34" charset="-52"/>
              <a:cs typeface="Wix Madefor Display ExtraBold" panose="020B0503020203020203" pitchFamily="34" charset="-52"/>
            </a:endParaRPr>
          </a:p>
        </p:txBody>
      </p:sp>
      <p:sp>
        <p:nvSpPr>
          <p:cNvPr id="27" name="Text 2">
            <a:extLst>
              <a:ext uri="{FF2B5EF4-FFF2-40B4-BE49-F238E27FC236}">
                <a16:creationId xmlns:a16="http://schemas.microsoft.com/office/drawing/2014/main" id="{86A537F6-44EA-46CF-9DB3-FA8E431B4A1D}"/>
              </a:ext>
            </a:extLst>
          </p:cNvPr>
          <p:cNvSpPr txBox="1"/>
          <p:nvPr/>
        </p:nvSpPr>
        <p:spPr>
          <a:xfrm>
            <a:off x="3590501" y="5684176"/>
            <a:ext cx="1155363" cy="3323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</a:lstStyle>
          <a:p>
            <a:pPr>
              <a:lnSpc>
                <a:spcPct val="90000"/>
              </a:lnSpc>
              <a:defRPr b="1">
                <a:latin typeface="+mn-lt"/>
                <a:ea typeface="+mn-ea"/>
                <a:cs typeface="+mn-cs"/>
                <a:sym typeface="Calibri"/>
              </a:defRPr>
            </a:pPr>
            <a:r>
              <a:rPr lang="ru-RU" sz="1200" dirty="0"/>
              <a:t>стандартная</a:t>
            </a:r>
            <a:br>
              <a:rPr lang="ru-RU" sz="1200" dirty="0"/>
            </a:br>
            <a:r>
              <a:rPr lang="ru-RU" sz="1200" dirty="0"/>
              <a:t>гарантия</a:t>
            </a:r>
            <a:endParaRPr sz="1200" dirty="0"/>
          </a:p>
        </p:txBody>
      </p:sp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E4DB3463-DC50-4054-8E1E-71E8A1426A8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9605" y="5545436"/>
            <a:ext cx="524694" cy="524694"/>
          </a:xfrm>
          <a:prstGeom prst="rect">
            <a:avLst/>
          </a:prstGeom>
        </p:spPr>
      </p:pic>
      <p:sp>
        <p:nvSpPr>
          <p:cNvPr id="29" name="Текст 3">
            <a:extLst>
              <a:ext uri="{FF2B5EF4-FFF2-40B4-BE49-F238E27FC236}">
                <a16:creationId xmlns:a16="http://schemas.microsoft.com/office/drawing/2014/main" id="{255AFE7C-0E92-489C-A31F-E34DEB2F5E69}"/>
              </a:ext>
            </a:extLst>
          </p:cNvPr>
          <p:cNvSpPr txBox="1">
            <a:spLocks/>
          </p:cNvSpPr>
          <p:nvPr/>
        </p:nvSpPr>
        <p:spPr>
          <a:xfrm>
            <a:off x="9099923" y="3904749"/>
            <a:ext cx="2727655" cy="836097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>
              <a:lnSpc>
                <a:spcPct val="100000"/>
              </a:lnSpc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5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Степень механической </a:t>
            </a:r>
            <a:b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</a:b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защиты: </a:t>
            </a:r>
            <a:r>
              <a:rPr lang="en-US" b="1" dirty="0">
                <a:solidFill>
                  <a:schemeClr val="accent1"/>
                </a:solidFill>
                <a:ea typeface="Cambria" panose="02040503050406030204" pitchFamily="18" charset="0"/>
              </a:rPr>
              <a:t>IK10</a:t>
            </a:r>
            <a:endParaRPr lang="ru-RU" b="1" dirty="0">
              <a:solidFill>
                <a:schemeClr val="accent1"/>
              </a:solidFill>
              <a:ea typeface="Cambria" panose="02040503050406030204" pitchFamily="18" charset="0"/>
            </a:endParaRPr>
          </a:p>
          <a:p>
            <a:pPr lvl="0">
              <a:lnSpc>
                <a:spcPct val="100000"/>
              </a:lnSpc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5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Температура эксплуатации: </a:t>
            </a:r>
            <a:b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</a:b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от -40°C до +</a:t>
            </a:r>
            <a:r>
              <a:rPr lang="en-US" b="1" dirty="0">
                <a:solidFill>
                  <a:schemeClr val="accent1"/>
                </a:solidFill>
                <a:ea typeface="Cambria" panose="02040503050406030204" pitchFamily="18" charset="0"/>
              </a:rPr>
              <a:t>5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0°C</a:t>
            </a:r>
          </a:p>
        </p:txBody>
      </p:sp>
    </p:spTree>
    <p:extLst>
      <p:ext uri="{BB962C8B-B14F-4D97-AF65-F5344CB8AC3E}">
        <p14:creationId xmlns:p14="http://schemas.microsoft.com/office/powerpoint/2010/main" val="47989356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C99631-21F4-4841-581B-1C4680C772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FCB4A5F-A48C-0327-A630-BDDD21564F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550" y="370430"/>
            <a:ext cx="10237310" cy="749300"/>
          </a:xfrm>
          <a:prstGeom prst="rect">
            <a:avLst/>
          </a:prstGeom>
        </p:spPr>
        <p:txBody>
          <a:bodyPr bIns="180000" anchor="ctr"/>
          <a:lstStyle/>
          <a:p>
            <a:r>
              <a:rPr lang="en-US" sz="2400" dirty="0">
                <a:solidFill>
                  <a:schemeClr val="accent2"/>
                </a:solidFill>
              </a:rPr>
              <a:t>L-TRADE II</a:t>
            </a:r>
            <a:r>
              <a:rPr lang="ru-RU" sz="2400" dirty="0">
                <a:solidFill>
                  <a:schemeClr val="accent2"/>
                </a:solidFill>
              </a:rPr>
              <a:t> </a:t>
            </a:r>
            <a:r>
              <a:rPr lang="ru-RU" sz="2400" dirty="0">
                <a:solidFill>
                  <a:schemeClr val="bg1"/>
                </a:solidFill>
              </a:rPr>
              <a:t>СВЕТИЛЬНИК</a:t>
            </a:r>
            <a:br>
              <a:rPr lang="ru-RU" sz="2400" dirty="0">
                <a:solidFill>
                  <a:schemeClr val="bg1"/>
                </a:solidFill>
              </a:rPr>
            </a:br>
            <a:r>
              <a:rPr lang="ru-RU" sz="2400" dirty="0">
                <a:solidFill>
                  <a:schemeClr val="bg1"/>
                </a:solidFill>
              </a:rPr>
              <a:t>С КОМПАКТНЫМ ПРОФИЛЕМ</a:t>
            </a:r>
          </a:p>
        </p:txBody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A9EC6DEF-9AB0-4E9C-93A3-DF725357DB7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4962" y="4777266"/>
            <a:ext cx="2920152" cy="1644905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151F012F-B4C7-493E-A563-2B8AE988BEB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7548" y="4835465"/>
            <a:ext cx="1369053" cy="1601608"/>
          </a:xfrm>
          <a:prstGeom prst="rect">
            <a:avLst/>
          </a:prstGeom>
        </p:spPr>
      </p:pic>
      <p:sp>
        <p:nvSpPr>
          <p:cNvPr id="9" name="Текст 3">
            <a:extLst>
              <a:ext uri="{FF2B5EF4-FFF2-40B4-BE49-F238E27FC236}">
                <a16:creationId xmlns:a16="http://schemas.microsoft.com/office/drawing/2014/main" id="{0B9913EF-796F-4B16-8532-E6563287AF58}"/>
              </a:ext>
            </a:extLst>
          </p:cNvPr>
          <p:cNvSpPr txBox="1"/>
          <p:nvPr/>
        </p:nvSpPr>
        <p:spPr bwMode="auto">
          <a:xfrm>
            <a:off x="6301874" y="3467989"/>
            <a:ext cx="3414268" cy="668302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/>
              <a:buChar char="•"/>
            </a:lvl9pPr>
          </a:lstStyle>
          <a:p>
            <a:pPr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5"/>
              </a:buBlip>
              <a:defRPr/>
            </a:pPr>
            <a:r>
              <a:rPr lang="ru-RU" dirty="0">
                <a:ea typeface="Cambria"/>
              </a:rPr>
              <a:t>Цельнометаллический алюминиевый профиль.</a:t>
            </a:r>
          </a:p>
          <a:p>
            <a:pPr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5"/>
              </a:buBlip>
              <a:defRPr/>
            </a:pPr>
            <a:r>
              <a:rPr lang="ru-RU" dirty="0">
                <a:ea typeface="Cambria" panose="02040503050406030204" pitchFamily="18" charset="0"/>
              </a:rPr>
              <a:t>Четыре длины: 531, 1031, 1531, 3031 мм.</a:t>
            </a:r>
            <a:endParaRPr dirty="0">
              <a:solidFill>
                <a:schemeClr val="accent6"/>
              </a:solidFill>
            </a:endParaRPr>
          </a:p>
        </p:txBody>
      </p:sp>
      <p:sp>
        <p:nvSpPr>
          <p:cNvPr id="10" name="Текст 4">
            <a:extLst>
              <a:ext uri="{FF2B5EF4-FFF2-40B4-BE49-F238E27FC236}">
                <a16:creationId xmlns:a16="http://schemas.microsoft.com/office/drawing/2014/main" id="{674E189B-5548-43CE-BB73-857A48D9E5CF}"/>
              </a:ext>
            </a:extLst>
          </p:cNvPr>
          <p:cNvSpPr txBox="1"/>
          <p:nvPr/>
        </p:nvSpPr>
        <p:spPr bwMode="auto">
          <a:xfrm>
            <a:off x="6368547" y="3050142"/>
            <a:ext cx="5823453" cy="331351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wrap="square" lIns="72000" tIns="144000" rIns="684000" bIns="36000" anchor="ctr" anchorCtr="0">
            <a:spAutoFit/>
          </a:bodyPr>
          <a:lstStyle>
            <a:lvl1pPr marL="0" indent="0" algn="l" defTabSz="914400">
              <a:lnSpc>
                <a:spcPts val="1000"/>
              </a:lnSpc>
              <a:spcBef>
                <a:spcPts val="0"/>
              </a:spcBef>
              <a:buFont typeface="Arial"/>
              <a:buNone/>
              <a:defRPr sz="2500" b="1">
                <a:solidFill>
                  <a:schemeClr val="tx1"/>
                </a:solidFill>
                <a:latin typeface="+mn-lt"/>
                <a:ea typeface="+mn-ea"/>
                <a:cs typeface="Wix Madefor Display ExtraBold"/>
              </a:defRPr>
            </a:lvl1pPr>
            <a:lvl2pPr marL="457200" indent="0" algn="l" defTabSz="914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b="1">
                <a:solidFill>
                  <a:schemeClr val="tx1"/>
                </a:solidFill>
                <a:latin typeface="Wix Madefor Display ExtraBold"/>
                <a:ea typeface="+mn-ea"/>
                <a:cs typeface="Wix Madefor Display ExtraBold"/>
              </a:defRPr>
            </a:lvl2pPr>
            <a:lvl3pPr marL="914400" indent="0" algn="l" defTabSz="914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400" b="1">
                <a:solidFill>
                  <a:schemeClr val="tx1"/>
                </a:solidFill>
                <a:latin typeface="Wix Madefor Display ExtraBold"/>
                <a:ea typeface="+mn-ea"/>
                <a:cs typeface="Wix Madefor Display ExtraBold"/>
              </a:defRPr>
            </a:lvl3pPr>
            <a:lvl4pPr marL="1371600" indent="0" algn="l" defTabSz="914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200" b="1">
                <a:solidFill>
                  <a:schemeClr val="tx1"/>
                </a:solidFill>
                <a:latin typeface="Wix Madefor Display ExtraBold"/>
                <a:ea typeface="+mn-ea"/>
                <a:cs typeface="Wix Madefor Display ExtraBold"/>
              </a:defRPr>
            </a:lvl4pPr>
            <a:lvl5pPr marL="1828800" indent="0" algn="l" defTabSz="914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200" b="1">
                <a:solidFill>
                  <a:schemeClr val="tx1"/>
                </a:solidFill>
                <a:latin typeface="Wix Madefor Display ExtraBold"/>
                <a:ea typeface="+mn-ea"/>
                <a:cs typeface="Wix Madefor Display ExtraBold"/>
              </a:defRPr>
            </a:lvl5pPr>
            <a:lvl6pPr marL="25146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ru-RU" sz="1800">
                <a:latin typeface="Druk Text Wide Cyr"/>
              </a:rPr>
              <a:t>КОРПУС</a:t>
            </a:r>
            <a:endParaRPr/>
          </a:p>
        </p:txBody>
      </p:sp>
      <p:sp>
        <p:nvSpPr>
          <p:cNvPr id="11" name="Текст 3">
            <a:extLst>
              <a:ext uri="{FF2B5EF4-FFF2-40B4-BE49-F238E27FC236}">
                <a16:creationId xmlns:a16="http://schemas.microsoft.com/office/drawing/2014/main" id="{850E25E4-8370-472B-B282-125E57DD77FC}"/>
              </a:ext>
            </a:extLst>
          </p:cNvPr>
          <p:cNvSpPr txBox="1"/>
          <p:nvPr/>
        </p:nvSpPr>
        <p:spPr bwMode="auto">
          <a:xfrm>
            <a:off x="6301875" y="4673716"/>
            <a:ext cx="2715666" cy="862389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/>
              <a:buChar char="•"/>
            </a:lvl9pPr>
          </a:lstStyle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5"/>
              </a:buBlip>
              <a:defRPr/>
            </a:pPr>
            <a:r>
              <a:rPr lang="ru-RU" dirty="0">
                <a:ea typeface="Cambria"/>
              </a:rPr>
              <a:t>Диапазон напряжения питания, АС - </a:t>
            </a:r>
            <a:r>
              <a:rPr lang="ru-RU" b="1" dirty="0">
                <a:ea typeface="Cambria"/>
              </a:rPr>
              <a:t>от 165В до 430В.</a:t>
            </a:r>
          </a:p>
          <a:p>
            <a:pPr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5"/>
              </a:buBlip>
              <a:defRPr/>
            </a:pPr>
            <a:r>
              <a:rPr lang="ru-RU" dirty="0">
                <a:ea typeface="Cambria" panose="02040503050406030204" pitchFamily="18" charset="0"/>
              </a:rPr>
              <a:t>Защита от МКС-помех </a:t>
            </a:r>
            <a:r>
              <a:rPr lang="ru-RU" b="1" dirty="0">
                <a:ea typeface="Cambria" panose="02040503050406030204" pitchFamily="18" charset="0"/>
              </a:rPr>
              <a:t>до 2 </a:t>
            </a:r>
            <a:r>
              <a:rPr lang="ru-RU" b="1" dirty="0" err="1">
                <a:ea typeface="Cambria" panose="02040503050406030204" pitchFamily="18" charset="0"/>
              </a:rPr>
              <a:t>кВ</a:t>
            </a:r>
            <a:endParaRPr lang="ru-RU" b="1" dirty="0">
              <a:ea typeface="Cambria" panose="02040503050406030204" pitchFamily="18" charset="0"/>
            </a:endParaRPr>
          </a:p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5"/>
              </a:buBlip>
              <a:defRPr/>
            </a:pPr>
            <a:endParaRPr lang="ru-RU" dirty="0">
              <a:solidFill>
                <a:schemeClr val="accent6"/>
              </a:solidFill>
              <a:ea typeface="Cambria"/>
            </a:endParaRPr>
          </a:p>
        </p:txBody>
      </p:sp>
      <p:sp>
        <p:nvSpPr>
          <p:cNvPr id="12" name="Текст 4">
            <a:extLst>
              <a:ext uri="{FF2B5EF4-FFF2-40B4-BE49-F238E27FC236}">
                <a16:creationId xmlns:a16="http://schemas.microsoft.com/office/drawing/2014/main" id="{C3171199-21A6-4A99-8CC0-88E7D85FA1AE}"/>
              </a:ext>
            </a:extLst>
          </p:cNvPr>
          <p:cNvSpPr txBox="1"/>
          <p:nvPr/>
        </p:nvSpPr>
        <p:spPr bwMode="auto">
          <a:xfrm>
            <a:off x="6368548" y="4255870"/>
            <a:ext cx="5823452" cy="331351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wrap="square" lIns="72000" tIns="144000" rIns="684000" bIns="36000" anchor="ctr" anchorCtr="0">
            <a:spAutoFit/>
          </a:bodyPr>
          <a:lstStyle>
            <a:lvl1pPr marL="0" indent="0" algn="l" defTabSz="914400">
              <a:lnSpc>
                <a:spcPts val="1000"/>
              </a:lnSpc>
              <a:spcBef>
                <a:spcPts val="0"/>
              </a:spcBef>
              <a:buFont typeface="Arial"/>
              <a:buNone/>
              <a:defRPr sz="2500" b="1">
                <a:solidFill>
                  <a:schemeClr val="tx1"/>
                </a:solidFill>
                <a:latin typeface="+mn-lt"/>
                <a:ea typeface="+mn-ea"/>
                <a:cs typeface="Wix Madefor Display ExtraBold"/>
              </a:defRPr>
            </a:lvl1pPr>
            <a:lvl2pPr marL="457200" indent="0" algn="l" defTabSz="914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b="1">
                <a:solidFill>
                  <a:schemeClr val="tx1"/>
                </a:solidFill>
                <a:latin typeface="Wix Madefor Display ExtraBold"/>
                <a:ea typeface="+mn-ea"/>
                <a:cs typeface="Wix Madefor Display ExtraBold"/>
              </a:defRPr>
            </a:lvl2pPr>
            <a:lvl3pPr marL="914400" indent="0" algn="l" defTabSz="914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400" b="1">
                <a:solidFill>
                  <a:schemeClr val="tx1"/>
                </a:solidFill>
                <a:latin typeface="Wix Madefor Display ExtraBold"/>
                <a:ea typeface="+mn-ea"/>
                <a:cs typeface="Wix Madefor Display ExtraBold"/>
              </a:defRPr>
            </a:lvl3pPr>
            <a:lvl4pPr marL="1371600" indent="0" algn="l" defTabSz="914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200" b="1">
                <a:solidFill>
                  <a:schemeClr val="tx1"/>
                </a:solidFill>
                <a:latin typeface="Wix Madefor Display ExtraBold"/>
                <a:ea typeface="+mn-ea"/>
                <a:cs typeface="Wix Madefor Display ExtraBold"/>
              </a:defRPr>
            </a:lvl4pPr>
            <a:lvl5pPr marL="1828800" indent="0" algn="l" defTabSz="914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200" b="1">
                <a:solidFill>
                  <a:schemeClr val="tx1"/>
                </a:solidFill>
                <a:latin typeface="Wix Madefor Display ExtraBold"/>
                <a:ea typeface="+mn-ea"/>
                <a:cs typeface="Wix Madefor Display ExtraBold"/>
              </a:defRPr>
            </a:lvl5pPr>
            <a:lvl6pPr marL="25146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ru-RU" sz="1800">
                <a:latin typeface="Druk Text Wide Cyr"/>
              </a:rPr>
              <a:t>ДРАЙВЕР</a:t>
            </a:r>
            <a:endParaRPr/>
          </a:p>
        </p:txBody>
      </p:sp>
      <p:sp>
        <p:nvSpPr>
          <p:cNvPr id="13" name="Текст 3">
            <a:extLst>
              <a:ext uri="{FF2B5EF4-FFF2-40B4-BE49-F238E27FC236}">
                <a16:creationId xmlns:a16="http://schemas.microsoft.com/office/drawing/2014/main" id="{1FC0A54D-2B76-430C-A908-F0415198178A}"/>
              </a:ext>
            </a:extLst>
          </p:cNvPr>
          <p:cNvSpPr txBox="1"/>
          <p:nvPr/>
        </p:nvSpPr>
        <p:spPr bwMode="auto">
          <a:xfrm>
            <a:off x="6301874" y="2453094"/>
            <a:ext cx="3261574" cy="507445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/>
              <a:buChar char="•"/>
            </a:lvl9pPr>
          </a:lstStyle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5"/>
              </a:buBlip>
              <a:defRPr/>
            </a:pPr>
            <a:r>
              <a:rPr lang="ru-RU" dirty="0">
                <a:ea typeface="Cambria"/>
              </a:rPr>
              <a:t>Мощность: </a:t>
            </a:r>
            <a:r>
              <a:rPr lang="ru-RU" b="1" dirty="0">
                <a:ea typeface="Cambria"/>
              </a:rPr>
              <a:t>12</a:t>
            </a:r>
            <a:r>
              <a:rPr lang="en-US" b="1" dirty="0">
                <a:ea typeface="Cambria"/>
              </a:rPr>
              <a:t> - </a:t>
            </a:r>
            <a:r>
              <a:rPr lang="ru-RU" b="1" dirty="0">
                <a:ea typeface="Cambria"/>
              </a:rPr>
              <a:t>10</a:t>
            </a:r>
            <a:r>
              <a:rPr lang="en-US" b="1" dirty="0">
                <a:ea typeface="Cambria"/>
              </a:rPr>
              <a:t>0</a:t>
            </a:r>
            <a:r>
              <a:rPr lang="ru-RU" b="1" dirty="0">
                <a:ea typeface="Cambria"/>
              </a:rPr>
              <a:t> Вт.</a:t>
            </a:r>
            <a:endParaRPr lang="ru-RU" dirty="0">
              <a:ea typeface="Cambria"/>
            </a:endParaRPr>
          </a:p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5"/>
              </a:buBlip>
              <a:defRPr/>
            </a:pPr>
            <a:r>
              <a:rPr lang="ru-RU" dirty="0">
                <a:ea typeface="Cambria"/>
              </a:rPr>
              <a:t>Энергоэффективность: </a:t>
            </a:r>
            <a:r>
              <a:rPr lang="ru-RU" b="1" dirty="0">
                <a:ea typeface="Cambria"/>
              </a:rPr>
              <a:t>до 160 лм/Вт.</a:t>
            </a:r>
            <a:endParaRPr dirty="0"/>
          </a:p>
        </p:txBody>
      </p:sp>
      <p:sp>
        <p:nvSpPr>
          <p:cNvPr id="14" name="Текст 4">
            <a:extLst>
              <a:ext uri="{FF2B5EF4-FFF2-40B4-BE49-F238E27FC236}">
                <a16:creationId xmlns:a16="http://schemas.microsoft.com/office/drawing/2014/main" id="{8CD94555-A077-4C45-B302-27A6947CF960}"/>
              </a:ext>
            </a:extLst>
          </p:cNvPr>
          <p:cNvSpPr txBox="1"/>
          <p:nvPr/>
        </p:nvSpPr>
        <p:spPr bwMode="auto">
          <a:xfrm>
            <a:off x="6368548" y="2035247"/>
            <a:ext cx="5823452" cy="331351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wrap="square" lIns="72000" tIns="144000" rIns="684000" bIns="36000" anchor="ctr" anchorCtr="0">
            <a:spAutoFit/>
          </a:bodyPr>
          <a:lstStyle>
            <a:lvl1pPr marL="0" indent="0" algn="l" defTabSz="914400">
              <a:lnSpc>
                <a:spcPts val="1000"/>
              </a:lnSpc>
              <a:spcBef>
                <a:spcPts val="0"/>
              </a:spcBef>
              <a:buFont typeface="Arial"/>
              <a:buNone/>
              <a:defRPr sz="2500" b="1">
                <a:solidFill>
                  <a:schemeClr val="tx1"/>
                </a:solidFill>
                <a:latin typeface="+mn-lt"/>
                <a:ea typeface="+mn-ea"/>
                <a:cs typeface="Wix Madefor Display ExtraBold"/>
              </a:defRPr>
            </a:lvl1pPr>
            <a:lvl2pPr marL="457200" indent="0" algn="l" defTabSz="914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b="1">
                <a:solidFill>
                  <a:schemeClr val="tx1"/>
                </a:solidFill>
                <a:latin typeface="Wix Madefor Display ExtraBold"/>
                <a:ea typeface="+mn-ea"/>
                <a:cs typeface="Wix Madefor Display ExtraBold"/>
              </a:defRPr>
            </a:lvl2pPr>
            <a:lvl3pPr marL="914400" indent="0" algn="l" defTabSz="914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400" b="1">
                <a:solidFill>
                  <a:schemeClr val="tx1"/>
                </a:solidFill>
                <a:latin typeface="Wix Madefor Display ExtraBold"/>
                <a:ea typeface="+mn-ea"/>
                <a:cs typeface="Wix Madefor Display ExtraBold"/>
              </a:defRPr>
            </a:lvl3pPr>
            <a:lvl4pPr marL="1371600" indent="0" algn="l" defTabSz="914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200" b="1">
                <a:solidFill>
                  <a:schemeClr val="tx1"/>
                </a:solidFill>
                <a:latin typeface="Wix Madefor Display ExtraBold"/>
                <a:ea typeface="+mn-ea"/>
                <a:cs typeface="Wix Madefor Display ExtraBold"/>
              </a:defRPr>
            </a:lvl4pPr>
            <a:lvl5pPr marL="1828800" indent="0" algn="l" defTabSz="914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200" b="1">
                <a:solidFill>
                  <a:schemeClr val="tx1"/>
                </a:solidFill>
                <a:latin typeface="Wix Madefor Display ExtraBold"/>
                <a:ea typeface="+mn-ea"/>
                <a:cs typeface="Wix Madefor Display ExtraBold"/>
              </a:defRPr>
            </a:lvl5pPr>
            <a:lvl6pPr marL="25146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ru-RU" sz="1800" dirty="0">
                <a:latin typeface="Druk Text Wide Cyr"/>
              </a:rPr>
              <a:t>ХАРАКТЕРИСТИКИ</a:t>
            </a:r>
            <a:endParaRPr dirty="0"/>
          </a:p>
        </p:txBody>
      </p:sp>
      <p:sp>
        <p:nvSpPr>
          <p:cNvPr id="15" name="Текст 3">
            <a:extLst>
              <a:ext uri="{FF2B5EF4-FFF2-40B4-BE49-F238E27FC236}">
                <a16:creationId xmlns:a16="http://schemas.microsoft.com/office/drawing/2014/main" id="{68BFEAE5-EE24-472C-A6D9-E9EE37C55261}"/>
              </a:ext>
            </a:extLst>
          </p:cNvPr>
          <p:cNvSpPr txBox="1"/>
          <p:nvPr/>
        </p:nvSpPr>
        <p:spPr bwMode="auto">
          <a:xfrm>
            <a:off x="9542832" y="2453094"/>
            <a:ext cx="2254708" cy="507445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/>
              <a:buChar char="•"/>
            </a:lvl9pPr>
          </a:lstStyle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5"/>
              </a:buBlip>
              <a:defRPr/>
            </a:pPr>
            <a:r>
              <a:rPr lang="ru-RU" dirty="0">
                <a:ea typeface="Cambria"/>
              </a:rPr>
              <a:t>КСС: </a:t>
            </a:r>
            <a:r>
              <a:rPr lang="ru-RU" b="1" dirty="0">
                <a:ea typeface="Cambria"/>
              </a:rPr>
              <a:t>Д, Г30, К15  </a:t>
            </a:r>
            <a:br>
              <a:rPr lang="ru-RU" b="1" dirty="0">
                <a:ea typeface="Cambria"/>
              </a:rPr>
            </a:br>
            <a:r>
              <a:rPr lang="ru-RU" b="1" dirty="0">
                <a:ea typeface="Cambria"/>
              </a:rPr>
              <a:t>и ГСП105, ГСП-II, ГСП05 </a:t>
            </a:r>
          </a:p>
        </p:txBody>
      </p:sp>
      <p:sp>
        <p:nvSpPr>
          <p:cNvPr id="19" name="Текст 3">
            <a:extLst>
              <a:ext uri="{FF2B5EF4-FFF2-40B4-BE49-F238E27FC236}">
                <a16:creationId xmlns:a16="http://schemas.microsoft.com/office/drawing/2014/main" id="{73DA51E6-19D8-4733-9944-D107384FC102}"/>
              </a:ext>
            </a:extLst>
          </p:cNvPr>
          <p:cNvSpPr txBox="1"/>
          <p:nvPr/>
        </p:nvSpPr>
        <p:spPr bwMode="auto">
          <a:xfrm>
            <a:off x="9542831" y="3467679"/>
            <a:ext cx="2551886" cy="507445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/>
              <a:buChar char="•"/>
            </a:lvl9pPr>
          </a:lstStyle>
          <a:p>
            <a:pPr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5"/>
              </a:buBlip>
              <a:defRPr/>
            </a:pPr>
            <a:r>
              <a:rPr lang="ru-RU" dirty="0">
                <a:ea typeface="Cambria"/>
              </a:rPr>
              <a:t>Степень защиты - </a:t>
            </a:r>
            <a:r>
              <a:rPr lang="ru-RU" b="1" dirty="0">
                <a:ea typeface="Cambria"/>
              </a:rPr>
              <a:t>IP66</a:t>
            </a:r>
            <a:r>
              <a:rPr lang="ru-RU" dirty="0">
                <a:ea typeface="Cambria"/>
              </a:rPr>
              <a:t>. </a:t>
            </a:r>
          </a:p>
          <a:p>
            <a:pPr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5"/>
              </a:buBlip>
              <a:defRPr/>
            </a:pPr>
            <a:r>
              <a:rPr lang="ru-RU" dirty="0">
                <a:ea typeface="Cambria" panose="02040503050406030204" pitchFamily="18" charset="0"/>
              </a:rPr>
              <a:t>Может устанавливаться под системой </a:t>
            </a: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пожаротушения.</a:t>
            </a:r>
            <a:endParaRPr lang="ru-RU" dirty="0">
              <a:solidFill>
                <a:schemeClr val="accent6"/>
              </a:solidFill>
            </a:endParaRPr>
          </a:p>
        </p:txBody>
      </p:sp>
      <p:sp>
        <p:nvSpPr>
          <p:cNvPr id="21" name="Текст 3">
            <a:extLst>
              <a:ext uri="{FF2B5EF4-FFF2-40B4-BE49-F238E27FC236}">
                <a16:creationId xmlns:a16="http://schemas.microsoft.com/office/drawing/2014/main" id="{464F94FC-738B-4F51-9DC5-31181C7B5E93}"/>
              </a:ext>
            </a:extLst>
          </p:cNvPr>
          <p:cNvSpPr txBox="1">
            <a:spLocks/>
          </p:cNvSpPr>
          <p:nvPr/>
        </p:nvSpPr>
        <p:spPr>
          <a:xfrm>
            <a:off x="6301873" y="5802167"/>
            <a:ext cx="5823451" cy="685076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5"/>
              </a:buBlip>
              <a:defRPr/>
            </a:pPr>
            <a:r>
              <a:rPr lang="ru-RU" dirty="0">
                <a:ea typeface="Cambria" panose="02040503050406030204" pitchFamily="18" charset="0"/>
              </a:rPr>
              <a:t>Индекс цветопередачи: </a:t>
            </a:r>
            <a:r>
              <a:rPr lang="en-US" b="1" dirty="0">
                <a:ea typeface="Cambria" panose="02040503050406030204" pitchFamily="18" charset="0"/>
              </a:rPr>
              <a:t>CRI</a:t>
            </a:r>
            <a:r>
              <a:rPr lang="ru-RU" b="1" dirty="0">
                <a:ea typeface="Cambria" panose="02040503050406030204" pitchFamily="18" charset="0"/>
              </a:rPr>
              <a:t>72,</a:t>
            </a:r>
            <a:r>
              <a:rPr lang="en-US" b="1" dirty="0">
                <a:ea typeface="Cambria" panose="02040503050406030204" pitchFamily="18" charset="0"/>
              </a:rPr>
              <a:t> CRI80</a:t>
            </a:r>
            <a:r>
              <a:rPr lang="ru-RU" b="1" dirty="0">
                <a:ea typeface="Cambria" panose="02040503050406030204" pitchFamily="18" charset="0"/>
              </a:rPr>
              <a:t>, опционально </a:t>
            </a:r>
            <a:r>
              <a:rPr lang="en-US" b="1" dirty="0">
                <a:ea typeface="Cambria" panose="02040503050406030204" pitchFamily="18" charset="0"/>
              </a:rPr>
              <a:t>CRI</a:t>
            </a:r>
            <a:r>
              <a:rPr lang="ru-RU" b="1" dirty="0">
                <a:ea typeface="Cambria" panose="02040503050406030204" pitchFamily="18" charset="0"/>
              </a:rPr>
              <a:t>9</a:t>
            </a:r>
            <a:r>
              <a:rPr lang="en-US" b="1" dirty="0">
                <a:ea typeface="Cambria" panose="02040503050406030204" pitchFamily="18" charset="0"/>
              </a:rPr>
              <a:t>0</a:t>
            </a:r>
            <a:r>
              <a:rPr lang="ru-RU" b="1" dirty="0">
                <a:ea typeface="Cambria" panose="02040503050406030204" pitchFamily="18" charset="0"/>
              </a:rPr>
              <a:t>.</a:t>
            </a:r>
            <a:endParaRPr lang="en-US" b="1" dirty="0">
              <a:ea typeface="Cambria" panose="02040503050406030204" pitchFamily="18" charset="0"/>
            </a:endParaRPr>
          </a:p>
          <a:p>
            <a:pPr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5"/>
              </a:buBlip>
              <a:defRPr/>
            </a:pPr>
            <a:r>
              <a:rPr lang="ru-RU" dirty="0">
                <a:ea typeface="Cambria" panose="02040503050406030204" pitchFamily="18" charset="0"/>
              </a:rPr>
              <a:t>Цветовая температура: </a:t>
            </a:r>
            <a:r>
              <a:rPr lang="ru-RU" b="1" dirty="0">
                <a:ea typeface="Cambria" panose="02040503050406030204" pitchFamily="18" charset="0"/>
              </a:rPr>
              <a:t>4000К, 5000К.</a:t>
            </a:r>
          </a:p>
        </p:txBody>
      </p:sp>
      <p:sp>
        <p:nvSpPr>
          <p:cNvPr id="22" name="Текст 4">
            <a:extLst>
              <a:ext uri="{FF2B5EF4-FFF2-40B4-BE49-F238E27FC236}">
                <a16:creationId xmlns:a16="http://schemas.microsoft.com/office/drawing/2014/main" id="{6A9BDA68-B0FB-4F26-85B8-5AC510F8C6EE}"/>
              </a:ext>
            </a:extLst>
          </p:cNvPr>
          <p:cNvSpPr txBox="1">
            <a:spLocks/>
          </p:cNvSpPr>
          <p:nvPr/>
        </p:nvSpPr>
        <p:spPr>
          <a:xfrm>
            <a:off x="6368546" y="5427432"/>
            <a:ext cx="5823451" cy="32295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wrap="square" lIns="72000" tIns="144000" rIns="684000" bIns="36000" anchor="ctr" anchorCtr="0">
            <a:spAutoFit/>
          </a:bodyPr>
          <a:lstStyle>
            <a:lvl1pPr marL="0" indent="0" algn="l" defTabSz="914400" rtl="0" eaLnBrk="1" latinLnBrk="0" hangingPunct="1">
              <a:lnSpc>
                <a:spcPts val="1000"/>
              </a:lnSpc>
              <a:spcBef>
                <a:spcPts val="0"/>
              </a:spcBef>
              <a:buFont typeface="Arial" panose="020B0604020202020204" pitchFamily="34" charset="0"/>
              <a:buNone/>
              <a:defRPr sz="2500" b="1" kern="1200">
                <a:solidFill>
                  <a:schemeClr val="tx1"/>
                </a:solidFill>
                <a:latin typeface="+mn-lt"/>
                <a:ea typeface="+mn-ea"/>
                <a:cs typeface="Wix Madefor Display ExtraBold" panose="020B0503020203020203" pitchFamily="34" charset="-52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800" dirty="0">
                <a:solidFill>
                  <a:schemeClr val="accent1"/>
                </a:solidFill>
                <a:latin typeface="+mj-lt"/>
              </a:rPr>
              <a:t>ОПТИКА</a:t>
            </a:r>
          </a:p>
        </p:txBody>
      </p:sp>
      <p:sp>
        <p:nvSpPr>
          <p:cNvPr id="23" name="Текст 3">
            <a:extLst>
              <a:ext uri="{FF2B5EF4-FFF2-40B4-BE49-F238E27FC236}">
                <a16:creationId xmlns:a16="http://schemas.microsoft.com/office/drawing/2014/main" id="{92003E31-8A1C-4B0B-94D4-63A26B7FE9A6}"/>
              </a:ext>
            </a:extLst>
          </p:cNvPr>
          <p:cNvSpPr txBox="1"/>
          <p:nvPr/>
        </p:nvSpPr>
        <p:spPr bwMode="auto">
          <a:xfrm>
            <a:off x="9542830" y="4793312"/>
            <a:ext cx="2649167" cy="507445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/>
              <a:buChar char="•"/>
            </a:lvl9pPr>
          </a:lstStyle>
          <a:p>
            <a:pPr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5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Версия с БАП</a:t>
            </a:r>
          </a:p>
          <a:p>
            <a:pPr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5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Модуль управления по ТЗ</a:t>
            </a:r>
          </a:p>
          <a:p>
            <a:pPr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5"/>
              </a:buBlip>
              <a:defRPr/>
            </a:pPr>
            <a:endParaRPr lang="ru-RU" b="1" dirty="0">
              <a:solidFill>
                <a:schemeClr val="accent6"/>
              </a:solidFill>
              <a:ea typeface="Cambria" panose="02040503050406030204" pitchFamily="18" charset="0"/>
            </a:endParaRPr>
          </a:p>
        </p:txBody>
      </p:sp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C16B1C50-DA8A-45B9-AD6D-3E1210BE3314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547" t="13145" r="19090" b="29270"/>
          <a:stretch/>
        </p:blipFill>
        <p:spPr>
          <a:xfrm>
            <a:off x="2150" y="1654206"/>
            <a:ext cx="4618346" cy="3196161"/>
          </a:xfrm>
          <a:prstGeom prst="rect">
            <a:avLst/>
          </a:prstGeom>
        </p:spPr>
      </p:pic>
      <p:pic>
        <p:nvPicPr>
          <p:cNvPr id="36" name="Рисунок 35">
            <a:extLst>
              <a:ext uri="{FF2B5EF4-FFF2-40B4-BE49-F238E27FC236}">
                <a16:creationId xmlns:a16="http://schemas.microsoft.com/office/drawing/2014/main" id="{B6A47254-A09B-4BEB-898E-C34825FF346F}"/>
              </a:ext>
            </a:extLst>
          </p:cNvPr>
          <p:cNvPicPr>
            <a:picLocks noChangeAspect="1"/>
          </p:cNvPicPr>
          <p:nvPr/>
        </p:nvPicPr>
        <p:blipFill>
          <a:blip r:embed="rId7" cstate="hq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1182" y="3148758"/>
            <a:ext cx="817016" cy="755303"/>
          </a:xfrm>
          <a:prstGeom prst="rect">
            <a:avLst/>
          </a:prstGeom>
        </p:spPr>
      </p:pic>
      <p:pic>
        <p:nvPicPr>
          <p:cNvPr id="41" name="Рисунок 40">
            <a:extLst>
              <a:ext uri="{FF2B5EF4-FFF2-40B4-BE49-F238E27FC236}">
                <a16:creationId xmlns:a16="http://schemas.microsoft.com/office/drawing/2014/main" id="{3A49E086-86E5-4C8B-B61F-FE3E36D2A2E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/>
        </p:blipFill>
        <p:spPr bwMode="auto">
          <a:xfrm>
            <a:off x="5001182" y="2000132"/>
            <a:ext cx="897447" cy="841012"/>
          </a:xfrm>
          <a:prstGeom prst="rect">
            <a:avLst/>
          </a:prstGeom>
        </p:spPr>
      </p:pic>
      <p:sp>
        <p:nvSpPr>
          <p:cNvPr id="44" name="TextBox 43">
            <a:extLst>
              <a:ext uri="{FF2B5EF4-FFF2-40B4-BE49-F238E27FC236}">
                <a16:creationId xmlns:a16="http://schemas.microsoft.com/office/drawing/2014/main" id="{66114C6D-3A87-4FC6-A04B-F547507F6622}"/>
              </a:ext>
            </a:extLst>
          </p:cNvPr>
          <p:cNvSpPr txBox="1"/>
          <p:nvPr/>
        </p:nvSpPr>
        <p:spPr bwMode="auto">
          <a:xfrm rot="16199999">
            <a:off x="5613332" y="2219401"/>
            <a:ext cx="71686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ru-RU" sz="1400" dirty="0">
                <a:solidFill>
                  <a:srgbClr val="A1A5A7"/>
                </a:solidFill>
                <a:latin typeface="Druk Text Wide Cyr"/>
              </a:rPr>
              <a:t>Г30</a:t>
            </a:r>
            <a:endParaRPr sz="1400" dirty="0"/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64117B0B-6896-41FA-88C2-7181E28AA57A}"/>
              </a:ext>
            </a:extLst>
          </p:cNvPr>
          <p:cNvSpPr txBox="1"/>
          <p:nvPr/>
        </p:nvSpPr>
        <p:spPr bwMode="auto">
          <a:xfrm rot="16199999">
            <a:off x="5482322" y="3376413"/>
            <a:ext cx="97975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ru-RU" sz="1400" dirty="0">
                <a:solidFill>
                  <a:srgbClr val="A1A5A7"/>
                </a:solidFill>
                <a:latin typeface="Druk Text Wide Cyr"/>
              </a:rPr>
              <a:t>ГСП-</a:t>
            </a:r>
            <a:r>
              <a:rPr lang="en-US" sz="1400" dirty="0">
                <a:solidFill>
                  <a:srgbClr val="A1A5A7"/>
                </a:solidFill>
                <a:latin typeface="Druk Text Wide Cyr"/>
              </a:rPr>
              <a:t>II</a:t>
            </a:r>
            <a:endParaRPr sz="1400" dirty="0"/>
          </a:p>
        </p:txBody>
      </p:sp>
      <p:pic>
        <p:nvPicPr>
          <p:cNvPr id="52" name="Рисунок 51">
            <a:extLst>
              <a:ext uri="{FF2B5EF4-FFF2-40B4-BE49-F238E27FC236}">
                <a16:creationId xmlns:a16="http://schemas.microsoft.com/office/drawing/2014/main" id="{1D373640-0DF8-4DE8-8FA3-F2F6D12465BF}"/>
              </a:ext>
            </a:extLst>
          </p:cNvPr>
          <p:cNvPicPr>
            <a:picLocks noChangeAspect="1"/>
          </p:cNvPicPr>
          <p:nvPr/>
        </p:nvPicPr>
        <p:blipFill>
          <a:blip r:embed="rId10" cstate="hq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1182" y="4211675"/>
            <a:ext cx="815667" cy="751483"/>
          </a:xfrm>
          <a:prstGeom prst="rect">
            <a:avLst/>
          </a:prstGeom>
        </p:spPr>
      </p:pic>
      <p:sp>
        <p:nvSpPr>
          <p:cNvPr id="53" name="TextBox 52">
            <a:extLst>
              <a:ext uri="{FF2B5EF4-FFF2-40B4-BE49-F238E27FC236}">
                <a16:creationId xmlns:a16="http://schemas.microsoft.com/office/drawing/2014/main" id="{A8CDDA96-CF74-4C61-B75B-E345BA50AE19}"/>
              </a:ext>
            </a:extLst>
          </p:cNvPr>
          <p:cNvSpPr txBox="1"/>
          <p:nvPr/>
        </p:nvSpPr>
        <p:spPr bwMode="auto">
          <a:xfrm rot="16199999">
            <a:off x="5363841" y="4466675"/>
            <a:ext cx="121379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ru-RU" sz="1400" dirty="0">
                <a:solidFill>
                  <a:srgbClr val="A1A5A7"/>
                </a:solidFill>
                <a:latin typeface="Druk Text Wide Cyr"/>
              </a:rPr>
              <a:t>ГСП105</a:t>
            </a:r>
            <a:endParaRPr sz="1400" dirty="0"/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6CC1F2AB-A280-425C-8058-4E1880DE9171}"/>
              </a:ext>
            </a:extLst>
          </p:cNvPr>
          <p:cNvSpPr txBox="1"/>
          <p:nvPr/>
        </p:nvSpPr>
        <p:spPr bwMode="auto">
          <a:xfrm rot="16199999">
            <a:off x="5420971" y="5519629"/>
            <a:ext cx="110158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ru-RU" sz="1400" dirty="0">
                <a:solidFill>
                  <a:srgbClr val="A1A5A7"/>
                </a:solidFill>
                <a:latin typeface="Druk Text Wide Cyr"/>
              </a:rPr>
              <a:t>ГСП05</a:t>
            </a:r>
            <a:endParaRPr sz="1400" dirty="0"/>
          </a:p>
        </p:txBody>
      </p:sp>
      <p:pic>
        <p:nvPicPr>
          <p:cNvPr id="55" name="Рисунок 54">
            <a:extLst>
              <a:ext uri="{FF2B5EF4-FFF2-40B4-BE49-F238E27FC236}">
                <a16:creationId xmlns:a16="http://schemas.microsoft.com/office/drawing/2014/main" id="{E2AD9EF6-4B43-423F-9BE2-FF2DFB538438}"/>
              </a:ext>
            </a:extLst>
          </p:cNvPr>
          <p:cNvPicPr>
            <a:picLocks noChangeAspect="1"/>
          </p:cNvPicPr>
          <p:nvPr/>
        </p:nvPicPr>
        <p:blipFill>
          <a:blip r:embed="rId12" cstate="hq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1182" y="5270773"/>
            <a:ext cx="815667" cy="752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881490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C99631-21F4-4841-581B-1C4680C772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Текст 3">
            <a:extLst>
              <a:ext uri="{FF2B5EF4-FFF2-40B4-BE49-F238E27FC236}">
                <a16:creationId xmlns:a16="http://schemas.microsoft.com/office/drawing/2014/main" id="{4FD1FF2C-007F-4B2D-86A1-2F7584C5C92F}"/>
              </a:ext>
            </a:extLst>
          </p:cNvPr>
          <p:cNvSpPr txBox="1">
            <a:spLocks/>
          </p:cNvSpPr>
          <p:nvPr/>
        </p:nvSpPr>
        <p:spPr>
          <a:xfrm>
            <a:off x="316291" y="1778802"/>
            <a:ext cx="3444361" cy="1953445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2"/>
              </a:buBlip>
              <a:defRPr/>
            </a:pPr>
            <a:endParaRPr lang="ru-RU" b="1" dirty="0">
              <a:solidFill>
                <a:schemeClr val="accent1"/>
              </a:solidFill>
              <a:ea typeface="Cambria" panose="02040503050406030204" pitchFamily="18" charset="0"/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FCB4A5F-A48C-0327-A630-BDDD21564F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550" y="370430"/>
            <a:ext cx="10237310" cy="749300"/>
          </a:xfrm>
          <a:prstGeom prst="rect">
            <a:avLst/>
          </a:prstGeom>
        </p:spPr>
        <p:txBody>
          <a:bodyPr bIns="180000" anchor="ctr"/>
          <a:lstStyle/>
          <a:p>
            <a:r>
              <a:rPr lang="ru-RU" sz="2800" dirty="0"/>
              <a:t>ДВО </a:t>
            </a:r>
            <a:r>
              <a:rPr lang="ru-RU" sz="2800" dirty="0">
                <a:solidFill>
                  <a:schemeClr val="bg1"/>
                </a:solidFill>
              </a:rPr>
              <a:t>ЛИНЗОВАННЫЙ</a:t>
            </a:r>
            <a:br>
              <a:rPr lang="ru-RU" sz="2800" dirty="0">
                <a:solidFill>
                  <a:schemeClr val="bg1"/>
                </a:solidFill>
              </a:rPr>
            </a:br>
            <a:r>
              <a:rPr lang="ru-RU" sz="2800" dirty="0">
                <a:solidFill>
                  <a:schemeClr val="bg1"/>
                </a:solidFill>
              </a:rPr>
              <a:t>ДАУНЛАЙТ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76CD48B-A61C-47B0-B4CF-A8B90C9631A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3799903" y="2259993"/>
            <a:ext cx="1984231" cy="219375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B7C2CFA-98CE-4E7B-8DB7-0E85354B465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446745" y="1117014"/>
            <a:ext cx="2815451" cy="2815451"/>
          </a:xfrm>
          <a:prstGeom prst="rect">
            <a:avLst/>
          </a:prstGeom>
        </p:spPr>
      </p:pic>
      <p:sp>
        <p:nvSpPr>
          <p:cNvPr id="7" name="Текст 3">
            <a:extLst>
              <a:ext uri="{FF2B5EF4-FFF2-40B4-BE49-F238E27FC236}">
                <a16:creationId xmlns:a16="http://schemas.microsoft.com/office/drawing/2014/main" id="{9105B31D-D2D0-4212-B582-0A4C349737C5}"/>
              </a:ext>
            </a:extLst>
          </p:cNvPr>
          <p:cNvSpPr txBox="1">
            <a:spLocks/>
          </p:cNvSpPr>
          <p:nvPr/>
        </p:nvSpPr>
        <p:spPr>
          <a:xfrm>
            <a:off x="6771775" y="3512396"/>
            <a:ext cx="2595961" cy="1171008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2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Литой алюминиевый корпус </a:t>
            </a:r>
            <a:b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</a:b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с полимерным покрытием</a:t>
            </a:r>
          </a:p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2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Окраска по RAL по ТЗ.</a:t>
            </a:r>
          </a:p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2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Круглый и квадратный формы</a:t>
            </a:r>
          </a:p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2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Опции: управление, БАП</a:t>
            </a:r>
          </a:p>
        </p:txBody>
      </p:sp>
      <p:sp>
        <p:nvSpPr>
          <p:cNvPr id="8" name="Текст 4">
            <a:extLst>
              <a:ext uri="{FF2B5EF4-FFF2-40B4-BE49-F238E27FC236}">
                <a16:creationId xmlns:a16="http://schemas.microsoft.com/office/drawing/2014/main" id="{C4F3FD65-BE43-41FC-BD4A-792EAF761055}"/>
              </a:ext>
            </a:extLst>
          </p:cNvPr>
          <p:cNvSpPr txBox="1">
            <a:spLocks/>
          </p:cNvSpPr>
          <p:nvPr/>
        </p:nvSpPr>
        <p:spPr>
          <a:xfrm>
            <a:off x="6838447" y="3144284"/>
            <a:ext cx="5353553" cy="32295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wrap="square" lIns="72000" tIns="144000" rIns="684000" bIns="36000" anchor="ctr" anchorCtr="0">
            <a:spAutoFit/>
          </a:bodyPr>
          <a:lstStyle>
            <a:lvl1pPr marL="0" indent="0" algn="l" defTabSz="914400" rtl="0" eaLnBrk="1" latinLnBrk="0" hangingPunct="1">
              <a:lnSpc>
                <a:spcPts val="1000"/>
              </a:lnSpc>
              <a:spcBef>
                <a:spcPts val="0"/>
              </a:spcBef>
              <a:buFont typeface="Arial" panose="020B0604020202020204" pitchFamily="34" charset="0"/>
              <a:buNone/>
              <a:defRPr sz="2500" b="1" kern="1200">
                <a:solidFill>
                  <a:schemeClr val="tx1"/>
                </a:solidFill>
                <a:latin typeface="+mn-lt"/>
                <a:ea typeface="+mn-ea"/>
                <a:cs typeface="Wix Madefor Display ExtraBold" panose="020B0503020203020203" pitchFamily="34" charset="-52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800" dirty="0">
                <a:solidFill>
                  <a:schemeClr val="accent1"/>
                </a:solidFill>
                <a:latin typeface="+mj-lt"/>
              </a:rPr>
              <a:t>КОРПУС</a:t>
            </a:r>
          </a:p>
        </p:txBody>
      </p:sp>
      <p:sp>
        <p:nvSpPr>
          <p:cNvPr id="11" name="Текст 3">
            <a:extLst>
              <a:ext uri="{FF2B5EF4-FFF2-40B4-BE49-F238E27FC236}">
                <a16:creationId xmlns:a16="http://schemas.microsoft.com/office/drawing/2014/main" id="{84EDE09F-9F51-4AC0-B680-14262F4222E5}"/>
              </a:ext>
            </a:extLst>
          </p:cNvPr>
          <p:cNvSpPr txBox="1">
            <a:spLocks/>
          </p:cNvSpPr>
          <p:nvPr/>
        </p:nvSpPr>
        <p:spPr>
          <a:xfrm>
            <a:off x="6771774" y="5178020"/>
            <a:ext cx="4121895" cy="685076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2"/>
              </a:buBlip>
              <a:defRPr/>
            </a:pP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Рассеиватель из опалового ПММА</a:t>
            </a:r>
            <a:endParaRPr lang="ru-RU" dirty="0">
              <a:solidFill>
                <a:schemeClr val="accent1"/>
              </a:solidFill>
              <a:ea typeface="Cambria" panose="02040503050406030204" pitchFamily="18" charset="0"/>
            </a:endParaRPr>
          </a:p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2"/>
              </a:buBlip>
              <a:defRPr/>
            </a:pPr>
            <a:r>
              <a:rPr lang="ru-RU" dirty="0">
                <a:ea typeface="Cambria" panose="02040503050406030204" pitchFamily="18" charset="0"/>
              </a:rPr>
              <a:t>Индекс цветопередачи: </a:t>
            </a:r>
            <a:r>
              <a:rPr lang="en-US" b="1" dirty="0">
                <a:ea typeface="Cambria" panose="02040503050406030204" pitchFamily="18" charset="0"/>
              </a:rPr>
              <a:t>CRI80</a:t>
            </a:r>
            <a:r>
              <a:rPr lang="ru-RU" b="1" dirty="0">
                <a:ea typeface="Cambria" panose="02040503050406030204" pitchFamily="18" charset="0"/>
              </a:rPr>
              <a:t>.</a:t>
            </a:r>
            <a:endParaRPr lang="en-US" b="1" dirty="0">
              <a:ea typeface="Cambria" panose="02040503050406030204" pitchFamily="18" charset="0"/>
            </a:endParaRPr>
          </a:p>
          <a:p>
            <a:pPr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2"/>
              </a:buBlip>
              <a:defRPr/>
            </a:pPr>
            <a:r>
              <a:rPr lang="ru-RU" dirty="0">
                <a:ea typeface="Cambria" panose="02040503050406030204" pitchFamily="18" charset="0"/>
              </a:rPr>
              <a:t>Цветовая температура: </a:t>
            </a:r>
            <a:r>
              <a:rPr lang="ru-RU" b="1" dirty="0">
                <a:ea typeface="Cambria" panose="02040503050406030204" pitchFamily="18" charset="0"/>
              </a:rPr>
              <a:t>3000К, 4000К, 5000К.</a:t>
            </a:r>
          </a:p>
        </p:txBody>
      </p:sp>
      <p:sp>
        <p:nvSpPr>
          <p:cNvPr id="12" name="Текст 4">
            <a:extLst>
              <a:ext uri="{FF2B5EF4-FFF2-40B4-BE49-F238E27FC236}">
                <a16:creationId xmlns:a16="http://schemas.microsoft.com/office/drawing/2014/main" id="{DBB7D55B-6845-4CCF-BDA4-0981B9F616A9}"/>
              </a:ext>
            </a:extLst>
          </p:cNvPr>
          <p:cNvSpPr txBox="1">
            <a:spLocks/>
          </p:cNvSpPr>
          <p:nvPr/>
        </p:nvSpPr>
        <p:spPr>
          <a:xfrm>
            <a:off x="6838448" y="4803285"/>
            <a:ext cx="5353552" cy="32295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wrap="square" lIns="72000" tIns="144000" rIns="684000" bIns="36000" anchor="ctr" anchorCtr="0">
            <a:spAutoFit/>
          </a:bodyPr>
          <a:lstStyle>
            <a:lvl1pPr marL="0" indent="0" algn="l" defTabSz="914400" rtl="0" eaLnBrk="1" latinLnBrk="0" hangingPunct="1">
              <a:lnSpc>
                <a:spcPts val="1000"/>
              </a:lnSpc>
              <a:spcBef>
                <a:spcPts val="0"/>
              </a:spcBef>
              <a:buFont typeface="Arial" panose="020B0604020202020204" pitchFamily="34" charset="0"/>
              <a:buNone/>
              <a:defRPr sz="2500" b="1" kern="1200">
                <a:solidFill>
                  <a:schemeClr val="tx1"/>
                </a:solidFill>
                <a:latin typeface="+mn-lt"/>
                <a:ea typeface="+mn-ea"/>
                <a:cs typeface="Wix Madefor Display ExtraBold" panose="020B0503020203020203" pitchFamily="34" charset="-52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800" dirty="0">
                <a:solidFill>
                  <a:schemeClr val="accent1"/>
                </a:solidFill>
                <a:latin typeface="+mj-lt"/>
              </a:rPr>
              <a:t>ОПТИКА</a:t>
            </a:r>
          </a:p>
        </p:txBody>
      </p:sp>
      <p:sp>
        <p:nvSpPr>
          <p:cNvPr id="13" name="Текст 3">
            <a:extLst>
              <a:ext uri="{FF2B5EF4-FFF2-40B4-BE49-F238E27FC236}">
                <a16:creationId xmlns:a16="http://schemas.microsoft.com/office/drawing/2014/main" id="{80B86B31-FE89-45E8-A2A1-96B818129FF4}"/>
              </a:ext>
            </a:extLst>
          </p:cNvPr>
          <p:cNvSpPr txBox="1">
            <a:spLocks/>
          </p:cNvSpPr>
          <p:nvPr/>
        </p:nvSpPr>
        <p:spPr>
          <a:xfrm>
            <a:off x="6771773" y="2264172"/>
            <a:ext cx="2193757" cy="683227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2"/>
              </a:buBlip>
              <a:defRPr/>
            </a:pPr>
            <a:r>
              <a:rPr lang="ru-RU" dirty="0">
                <a:ea typeface="Cambria" panose="02040503050406030204" pitchFamily="18" charset="0"/>
              </a:rPr>
              <a:t>Мощность: </a:t>
            </a:r>
            <a:r>
              <a:rPr lang="ru-RU" b="1" dirty="0">
                <a:ea typeface="Cambria" panose="02040503050406030204" pitchFamily="18" charset="0"/>
              </a:rPr>
              <a:t>18 - 56 Вт.</a:t>
            </a:r>
          </a:p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2"/>
              </a:buBlip>
              <a:defRPr/>
            </a:pPr>
            <a:r>
              <a:rPr lang="ru-RU" dirty="0">
                <a:ea typeface="Cambria" panose="02040503050406030204" pitchFamily="18" charset="0"/>
              </a:rPr>
              <a:t>Энергоэффективность: </a:t>
            </a:r>
            <a:r>
              <a:rPr lang="ru-RU" b="1" dirty="0">
                <a:ea typeface="Cambria" panose="02040503050406030204" pitchFamily="18" charset="0"/>
              </a:rPr>
              <a:t>120 лм/Вт.</a:t>
            </a:r>
          </a:p>
        </p:txBody>
      </p:sp>
      <p:sp>
        <p:nvSpPr>
          <p:cNvPr id="14" name="Текст 4">
            <a:extLst>
              <a:ext uri="{FF2B5EF4-FFF2-40B4-BE49-F238E27FC236}">
                <a16:creationId xmlns:a16="http://schemas.microsoft.com/office/drawing/2014/main" id="{55319405-9A1E-4F81-8465-8BC85D60D1B3}"/>
              </a:ext>
            </a:extLst>
          </p:cNvPr>
          <p:cNvSpPr txBox="1">
            <a:spLocks/>
          </p:cNvSpPr>
          <p:nvPr/>
        </p:nvSpPr>
        <p:spPr>
          <a:xfrm>
            <a:off x="6838448" y="1918622"/>
            <a:ext cx="5353552" cy="32295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wrap="square" lIns="72000" tIns="144000" rIns="684000" bIns="36000" anchor="ctr" anchorCtr="0">
            <a:spAutoFit/>
          </a:bodyPr>
          <a:lstStyle>
            <a:lvl1pPr marL="0" indent="0" algn="l" defTabSz="914400" rtl="0" eaLnBrk="1" latinLnBrk="0" hangingPunct="1">
              <a:lnSpc>
                <a:spcPts val="1000"/>
              </a:lnSpc>
              <a:spcBef>
                <a:spcPts val="0"/>
              </a:spcBef>
              <a:buFont typeface="Arial" panose="020B0604020202020204" pitchFamily="34" charset="0"/>
              <a:buNone/>
              <a:defRPr sz="2500" b="1" kern="1200">
                <a:solidFill>
                  <a:schemeClr val="tx1"/>
                </a:solidFill>
                <a:latin typeface="+mn-lt"/>
                <a:ea typeface="+mn-ea"/>
                <a:cs typeface="Wix Madefor Display ExtraBold" panose="020B0503020203020203" pitchFamily="34" charset="-52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800" dirty="0">
                <a:solidFill>
                  <a:schemeClr val="accent1"/>
                </a:solidFill>
                <a:latin typeface="+mj-lt"/>
              </a:rPr>
              <a:t>ХАРАКТЕРИСТИКИ</a:t>
            </a:r>
          </a:p>
        </p:txBody>
      </p:sp>
      <p:sp>
        <p:nvSpPr>
          <p:cNvPr id="15" name="Текст 3">
            <a:extLst>
              <a:ext uri="{FF2B5EF4-FFF2-40B4-BE49-F238E27FC236}">
                <a16:creationId xmlns:a16="http://schemas.microsoft.com/office/drawing/2014/main" id="{DB229D5C-1712-430F-B540-68DD1B56DB7C}"/>
              </a:ext>
            </a:extLst>
          </p:cNvPr>
          <p:cNvSpPr txBox="1">
            <a:spLocks/>
          </p:cNvSpPr>
          <p:nvPr/>
        </p:nvSpPr>
        <p:spPr>
          <a:xfrm>
            <a:off x="9707880" y="2312543"/>
            <a:ext cx="2323459" cy="507446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2"/>
              </a:buBlip>
              <a:defRPr/>
            </a:pPr>
            <a:r>
              <a:rPr lang="ru-RU" dirty="0">
                <a:ea typeface="Cambria" panose="02040503050406030204" pitchFamily="18" charset="0"/>
              </a:rPr>
              <a:t>КСС: </a:t>
            </a:r>
            <a:r>
              <a:rPr lang="ru-RU" b="1" dirty="0">
                <a:ea typeface="Cambria" panose="02040503050406030204" pitchFamily="18" charset="0"/>
              </a:rPr>
              <a:t>Д, К15, К40, Г60.</a:t>
            </a:r>
          </a:p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2"/>
              </a:buBlip>
              <a:defRPr/>
            </a:pPr>
            <a:r>
              <a:rPr lang="ru-RU" dirty="0">
                <a:ea typeface="Cambria" panose="02040503050406030204" pitchFamily="18" charset="0"/>
              </a:rPr>
              <a:t>Степень защиты: </a:t>
            </a:r>
            <a:br>
              <a:rPr lang="ru-RU" dirty="0">
                <a:ea typeface="Cambria" panose="02040503050406030204" pitchFamily="18" charset="0"/>
              </a:rPr>
            </a:br>
            <a:r>
              <a:rPr lang="en-US" b="1" dirty="0">
                <a:ea typeface="Cambria" panose="02040503050406030204" pitchFamily="18" charset="0"/>
              </a:rPr>
              <a:t>IP</a:t>
            </a:r>
            <a:r>
              <a:rPr lang="ru-RU" b="1" dirty="0">
                <a:ea typeface="Cambria" panose="02040503050406030204" pitchFamily="18" charset="0"/>
              </a:rPr>
              <a:t>20,</a:t>
            </a:r>
            <a:r>
              <a:rPr lang="en-US" b="1" dirty="0">
                <a:ea typeface="Cambria" panose="02040503050406030204" pitchFamily="18" charset="0"/>
              </a:rPr>
              <a:t> IP</a:t>
            </a:r>
            <a:r>
              <a:rPr lang="ru-RU" b="1" dirty="0">
                <a:ea typeface="Cambria" panose="02040503050406030204" pitchFamily="18" charset="0"/>
              </a:rPr>
              <a:t>65.</a:t>
            </a:r>
            <a:endParaRPr lang="ru-RU" dirty="0">
              <a:ea typeface="Cambria" panose="02040503050406030204" pitchFamily="18" charset="0"/>
            </a:endParaRPr>
          </a:p>
        </p:txBody>
      </p:sp>
      <p:sp>
        <p:nvSpPr>
          <p:cNvPr id="16" name="Текст 3">
            <a:extLst>
              <a:ext uri="{FF2B5EF4-FFF2-40B4-BE49-F238E27FC236}">
                <a16:creationId xmlns:a16="http://schemas.microsoft.com/office/drawing/2014/main" id="{F8868B06-EE51-4AF5-8C60-5C3A9DA55170}"/>
              </a:ext>
            </a:extLst>
          </p:cNvPr>
          <p:cNvSpPr txBox="1">
            <a:spLocks/>
          </p:cNvSpPr>
          <p:nvPr/>
        </p:nvSpPr>
        <p:spPr>
          <a:xfrm>
            <a:off x="9731940" y="3524049"/>
            <a:ext cx="2323458" cy="883074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2"/>
              </a:buBlip>
              <a:defRPr/>
            </a:pPr>
            <a:r>
              <a:rPr lang="ru-RU" dirty="0">
                <a:ea typeface="Cambria" panose="02040503050406030204" pitchFamily="18" charset="0"/>
              </a:rPr>
              <a:t>Крепление встраиваемое</a:t>
            </a:r>
          </a:p>
          <a:p>
            <a:pPr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2"/>
              </a:buBlip>
              <a:defRPr/>
            </a:pPr>
            <a:r>
              <a:rPr lang="ru-RU" dirty="0">
                <a:ea typeface="Cambria" panose="02040503050406030204" pitchFamily="18" charset="0"/>
              </a:rPr>
              <a:t>Установка в отверстия диаметром 13 -200 мм.</a:t>
            </a:r>
          </a:p>
          <a:p>
            <a:pPr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2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Металлические фиксаторы</a:t>
            </a:r>
            <a:endParaRPr lang="ru-RU" dirty="0">
              <a:ea typeface="Cambria" panose="02040503050406030204" pitchFamily="18" charset="0"/>
            </a:endParaRPr>
          </a:p>
          <a:p>
            <a:pPr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2"/>
              </a:buBlip>
              <a:defRPr/>
            </a:pPr>
            <a:endParaRPr lang="ru-RU" dirty="0">
              <a:solidFill>
                <a:schemeClr val="accent6"/>
              </a:solidFill>
              <a:ea typeface="Cambria" panose="02040503050406030204" pitchFamily="18" charset="0"/>
            </a:endParaRPr>
          </a:p>
          <a:p>
            <a:pPr marL="0" lvl="0" indent="0">
              <a:spcBef>
                <a:spcPts val="600"/>
              </a:spcBef>
              <a:buClr>
                <a:srgbClr val="FFCB25"/>
              </a:buClr>
              <a:buSzPct val="130000"/>
              <a:buNone/>
              <a:defRPr/>
            </a:pPr>
            <a:endParaRPr lang="ru-RU" b="1" dirty="0">
              <a:solidFill>
                <a:schemeClr val="accent6"/>
              </a:solidFill>
              <a:ea typeface="Cambria" panose="02040503050406030204" pitchFamily="18" charset="0"/>
            </a:endParaRPr>
          </a:p>
        </p:txBody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A557C48B-0F33-46D2-8025-31187605F41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0172" y="5503011"/>
            <a:ext cx="554889" cy="554889"/>
          </a:xfrm>
          <a:prstGeom prst="rect">
            <a:avLst/>
          </a:prstGeom>
        </p:spPr>
      </p:pic>
      <p:sp>
        <p:nvSpPr>
          <p:cNvPr id="18" name="Text 2">
            <a:extLst>
              <a:ext uri="{FF2B5EF4-FFF2-40B4-BE49-F238E27FC236}">
                <a16:creationId xmlns:a16="http://schemas.microsoft.com/office/drawing/2014/main" id="{9B210310-A309-4B83-AE45-CF8F47A3B23E}"/>
              </a:ext>
            </a:extLst>
          </p:cNvPr>
          <p:cNvSpPr txBox="1"/>
          <p:nvPr/>
        </p:nvSpPr>
        <p:spPr>
          <a:xfrm>
            <a:off x="1165522" y="5657413"/>
            <a:ext cx="1155363" cy="3323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</a:lstStyle>
          <a:p>
            <a:pPr>
              <a:lnSpc>
                <a:spcPct val="90000"/>
              </a:lnSpc>
              <a:defRPr b="1">
                <a:latin typeface="+mn-lt"/>
                <a:ea typeface="+mn-ea"/>
                <a:cs typeface="+mn-cs"/>
                <a:sym typeface="Calibri"/>
              </a:defRPr>
            </a:pPr>
            <a:r>
              <a:rPr lang="ru-RU" sz="1200" dirty="0"/>
              <a:t>стандартная</a:t>
            </a:r>
            <a:br>
              <a:rPr lang="ru-RU" sz="1200" dirty="0"/>
            </a:br>
            <a:r>
              <a:rPr lang="ru-RU" sz="1200" dirty="0"/>
              <a:t>гарантия</a:t>
            </a:r>
            <a:endParaRPr sz="1200" dirty="0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0EF608E5-C9C7-43C1-9E09-00702C63AAC5}"/>
              </a:ext>
            </a:extLst>
          </p:cNvPr>
          <p:cNvSpPr/>
          <p:nvPr/>
        </p:nvSpPr>
        <p:spPr>
          <a:xfrm>
            <a:off x="684018" y="3459783"/>
            <a:ext cx="2193758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>
                <a:solidFill>
                  <a:schemeClr val="accent1"/>
                </a:solidFill>
                <a:ea typeface="Cambria" panose="02040503050406030204" pitchFamily="18" charset="0"/>
              </a:rPr>
              <a:t>Круглая модель </a:t>
            </a:r>
            <a:br>
              <a:rPr lang="ru-RU" sz="1400" dirty="0">
                <a:solidFill>
                  <a:schemeClr val="accent1"/>
                </a:solidFill>
                <a:ea typeface="Cambria" panose="02040503050406030204" pitchFamily="18" charset="0"/>
              </a:rPr>
            </a:br>
            <a:r>
              <a:rPr lang="ru-RU" sz="1400" dirty="0">
                <a:solidFill>
                  <a:schemeClr val="accent1"/>
                </a:solidFill>
                <a:ea typeface="Cambria" panose="02040503050406030204" pitchFamily="18" charset="0"/>
              </a:rPr>
              <a:t>в диаметре: </a:t>
            </a:r>
            <a:br>
              <a:rPr lang="ru-RU" sz="1400" dirty="0">
                <a:solidFill>
                  <a:schemeClr val="accent1"/>
                </a:solidFill>
                <a:ea typeface="Cambria" panose="02040503050406030204" pitchFamily="18" charset="0"/>
              </a:rPr>
            </a:br>
            <a:r>
              <a:rPr lang="ru-RU" sz="1400" dirty="0">
                <a:solidFill>
                  <a:schemeClr val="accent1"/>
                </a:solidFill>
                <a:ea typeface="Cambria" panose="02040503050406030204" pitchFamily="18" charset="0"/>
              </a:rPr>
              <a:t>150, 200, 220, 230 мм </a:t>
            </a:r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4229C77B-EBBB-4885-B08C-D554A1307F33}"/>
              </a:ext>
            </a:extLst>
          </p:cNvPr>
          <p:cNvSpPr/>
          <p:nvPr/>
        </p:nvSpPr>
        <p:spPr>
          <a:xfrm>
            <a:off x="3070610" y="4299239"/>
            <a:ext cx="3365922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>
                <a:solidFill>
                  <a:schemeClr val="accent1"/>
                </a:solidFill>
                <a:ea typeface="Cambria" panose="02040503050406030204" pitchFamily="18" charset="0"/>
              </a:rPr>
              <a:t>Квадратная модель размером </a:t>
            </a:r>
            <a:br>
              <a:rPr lang="ru-RU" sz="1400" dirty="0">
                <a:solidFill>
                  <a:schemeClr val="accent1"/>
                </a:solidFill>
                <a:ea typeface="Cambria" panose="02040503050406030204" pitchFamily="18" charset="0"/>
              </a:rPr>
            </a:br>
            <a:r>
              <a:rPr lang="ru-RU" sz="1400" dirty="0">
                <a:solidFill>
                  <a:schemeClr val="accent1"/>
                </a:solidFill>
                <a:ea typeface="Cambria" panose="02040503050406030204" pitchFamily="18" charset="0"/>
              </a:rPr>
              <a:t>235 × 235 мм для потолков «</a:t>
            </a:r>
            <a:r>
              <a:rPr lang="ru-RU" sz="1400" dirty="0" err="1">
                <a:solidFill>
                  <a:schemeClr val="accent1"/>
                </a:solidFill>
                <a:ea typeface="Cambria" panose="02040503050406030204" pitchFamily="18" charset="0"/>
              </a:rPr>
              <a:t>грильято</a:t>
            </a:r>
            <a:r>
              <a:rPr lang="ru-RU" sz="1400" dirty="0">
                <a:solidFill>
                  <a:schemeClr val="accent1"/>
                </a:solidFill>
                <a:ea typeface="Cambria" panose="02040503050406030204" pitchFamily="18" charset="0"/>
              </a:rPr>
              <a:t>» с ячейками 20×20 мм</a:t>
            </a:r>
          </a:p>
        </p:txBody>
      </p:sp>
      <p:grpSp>
        <p:nvGrpSpPr>
          <p:cNvPr id="23" name="Группа 22">
            <a:extLst>
              <a:ext uri="{FF2B5EF4-FFF2-40B4-BE49-F238E27FC236}">
                <a16:creationId xmlns:a16="http://schemas.microsoft.com/office/drawing/2014/main" id="{859EAA4B-FE79-4D5A-9622-84D297AB42DB}"/>
              </a:ext>
            </a:extLst>
          </p:cNvPr>
          <p:cNvGrpSpPr/>
          <p:nvPr/>
        </p:nvGrpSpPr>
        <p:grpSpPr>
          <a:xfrm>
            <a:off x="2401346" y="5503902"/>
            <a:ext cx="1574355" cy="553998"/>
            <a:chOff x="359673" y="2420303"/>
            <a:chExt cx="1574355" cy="553998"/>
          </a:xfrm>
        </p:grpSpPr>
        <p:pic>
          <p:nvPicPr>
            <p:cNvPr id="26" name="Рисунок 25">
              <a:extLst>
                <a:ext uri="{FF2B5EF4-FFF2-40B4-BE49-F238E27FC236}">
                  <a16:creationId xmlns:a16="http://schemas.microsoft.com/office/drawing/2014/main" id="{D761BA60-ED53-4339-995E-77B7690A53D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59673" y="2420303"/>
              <a:ext cx="550635" cy="550635"/>
            </a:xfrm>
            <a:prstGeom prst="rect">
              <a:avLst/>
            </a:prstGeom>
          </p:spPr>
        </p:pic>
        <p:sp>
          <p:nvSpPr>
            <p:cNvPr id="27" name="Text 2">
              <a:extLst>
                <a:ext uri="{FF2B5EF4-FFF2-40B4-BE49-F238E27FC236}">
                  <a16:creationId xmlns:a16="http://schemas.microsoft.com/office/drawing/2014/main" id="{3982EDF3-402A-4F96-B9F3-0338FD8473D0}"/>
                </a:ext>
              </a:extLst>
            </p:cNvPr>
            <p:cNvSpPr txBox="1"/>
            <p:nvPr/>
          </p:nvSpPr>
          <p:spPr>
            <a:xfrm>
              <a:off x="995969" y="2420303"/>
              <a:ext cx="938059" cy="553998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  </a:ext>
            </a:extLst>
          </p:spPr>
          <p:txBody>
            <a:bodyPr wrap="square" lIns="0" tIns="0" rIns="0" bIns="0">
              <a:spAutoFit/>
            </a:bodyPr>
            <a:lstStyle>
              <a:defPPr/>
            </a:lstStyle>
            <a:p>
              <a:pPr>
                <a:lnSpc>
                  <a:spcPct val="90000"/>
                </a:lnSpc>
                <a:defRPr sz="6000" b="1">
                  <a:latin typeface="+mn-lt"/>
                  <a:ea typeface="+mn-ea"/>
                  <a:cs typeface="+mn-cs"/>
                  <a:sym typeface="Calibri"/>
                </a:defRPr>
              </a:pPr>
              <a:r>
                <a:rPr lang="ru-RU" sz="1200" dirty="0">
                  <a:latin typeface="Wix Madefor Display ExtraBold" panose="020B0503020203020203" pitchFamily="34" charset="-52"/>
                  <a:cs typeface="Wix Madefor Display ExtraBold" panose="020B0503020203020203" pitchFamily="34" charset="-52"/>
                </a:rPr>
                <a:t>в реестре </a:t>
              </a:r>
              <a:br>
                <a:rPr lang="ru-RU" sz="1200" dirty="0">
                  <a:latin typeface="Wix Madefor Display ExtraBold" panose="020B0503020203020203" pitchFamily="34" charset="-52"/>
                  <a:cs typeface="Wix Madefor Display ExtraBold" panose="020B0503020203020203" pitchFamily="34" charset="-52"/>
                </a:rPr>
              </a:br>
              <a:r>
                <a:rPr lang="ru-RU" sz="2800" dirty="0">
                  <a:latin typeface="Wix Madefor Display ExtraBold" panose="020B0503020203020203" pitchFamily="34" charset="-52"/>
                  <a:cs typeface="Wix Madefor Display ExtraBold" panose="020B0503020203020203" pitchFamily="34" charset="-52"/>
                </a:rPr>
                <a:t>РЭП</a:t>
              </a:r>
              <a:endParaRPr sz="2800" dirty="0">
                <a:latin typeface="Wix Madefor Display ExtraBold" panose="020B0503020203020203" pitchFamily="34" charset="-52"/>
                <a:cs typeface="Wix Madefor Display ExtraBold" panose="020B0503020203020203" pitchFamily="34" charset="-5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194737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C99631-21F4-4841-581B-1C4680C772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FCB4A5F-A48C-0327-A630-BDDD21564F6E}"/>
              </a:ext>
            </a:extLst>
          </p:cNvPr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bIns="180000" anchor="ctr"/>
          <a:lstStyle/>
          <a:p>
            <a:r>
              <a:rPr lang="ru-RU" sz="3200" dirty="0">
                <a:solidFill>
                  <a:schemeClr val="bg1"/>
                </a:solidFill>
              </a:rPr>
              <a:t>ХОЛДИНГ КОМПЛЕКСНЫХ РЕШЕНИЙ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1321771-3DE1-4E20-8458-4958679B6EC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7721" y="1831506"/>
            <a:ext cx="1023234" cy="392583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D02118AF-E182-4337-A59B-9B4A5D797D1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97721" y="2675438"/>
            <a:ext cx="1027883" cy="592275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C8A42DFB-5E08-4287-A4E7-0722E3C39E6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97721" y="4739164"/>
            <a:ext cx="1023235" cy="576513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358B81D9-72A3-4C8D-868C-D9FDEAD68F4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32758" y="3776464"/>
            <a:ext cx="1703382" cy="379758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F768E123-23E4-4755-925A-7EBCC39FDF3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7721" y="5767027"/>
            <a:ext cx="1530219" cy="307356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95B01B75-7DA7-4556-AD16-7B58FF1B638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7721" y="3719062"/>
            <a:ext cx="1023432" cy="568753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A338EBCC-CE55-464D-9276-9AC94AFB8AC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32758" y="1888412"/>
            <a:ext cx="1496070" cy="278765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CBC713BC-419C-4A3C-8DA7-8F068F69199D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32758" y="2832438"/>
            <a:ext cx="1763368" cy="278765"/>
          </a:xfrm>
          <a:prstGeom prst="rect">
            <a:avLst/>
          </a:prstGeom>
        </p:spPr>
      </p:pic>
      <p:sp>
        <p:nvSpPr>
          <p:cNvPr id="20" name="Текст 6">
            <a:extLst>
              <a:ext uri="{FF2B5EF4-FFF2-40B4-BE49-F238E27FC236}">
                <a16:creationId xmlns:a16="http://schemas.microsoft.com/office/drawing/2014/main" id="{8E50A989-C3EF-4D7E-B951-C56C84D967B8}"/>
              </a:ext>
            </a:extLst>
          </p:cNvPr>
          <p:cNvSpPr txBox="1">
            <a:spLocks/>
          </p:cNvSpPr>
          <p:nvPr/>
        </p:nvSpPr>
        <p:spPr>
          <a:xfrm>
            <a:off x="8632866" y="1668698"/>
            <a:ext cx="3400173" cy="71819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CC32"/>
              </a:buClr>
              <a:buSzPct val="130000"/>
              <a:buNone/>
              <a:defRPr/>
            </a:pPr>
            <a:r>
              <a:rPr lang="ru-RU" sz="1600" b="1" dirty="0">
                <a:ea typeface="Open Sans Light" panose="020B0306030504020204" pitchFamily="34" charset="0"/>
                <a:cs typeface="Open Sans Light" panose="020B0306030504020204" pitchFamily="34" charset="0"/>
              </a:rPr>
              <a:t>Проектная светотехника</a:t>
            </a:r>
            <a:br>
              <a:rPr lang="ru-RU" sz="1400" b="1" dirty="0">
                <a:ea typeface="Open Sans Light" panose="020B0306030504020204" pitchFamily="34" charset="0"/>
                <a:cs typeface="Open Sans Light" panose="020B0306030504020204" pitchFamily="34" charset="0"/>
              </a:rPr>
            </a:br>
            <a:r>
              <a:rPr lang="ru-RU" sz="1200" dirty="0">
                <a:ea typeface="Open Sans Light" panose="020B0306030504020204" pitchFamily="34" charset="0"/>
                <a:cs typeface="Open Sans Light" panose="020B0306030504020204" pitchFamily="34" charset="0"/>
              </a:rPr>
              <a:t>Профессиональные решения для освещения и управления светом </a:t>
            </a:r>
            <a:endParaRPr lang="ru-RU" sz="1400" dirty="0"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21" name="Текст 6">
            <a:extLst>
              <a:ext uri="{FF2B5EF4-FFF2-40B4-BE49-F238E27FC236}">
                <a16:creationId xmlns:a16="http://schemas.microsoft.com/office/drawing/2014/main" id="{D62C3F99-A727-4DDF-844A-DC5E0A6BC18B}"/>
              </a:ext>
            </a:extLst>
          </p:cNvPr>
          <p:cNvSpPr txBox="1">
            <a:spLocks/>
          </p:cNvSpPr>
          <p:nvPr/>
        </p:nvSpPr>
        <p:spPr>
          <a:xfrm>
            <a:off x="8632866" y="2629909"/>
            <a:ext cx="3400173" cy="71819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CC32"/>
              </a:buClr>
              <a:buSzPct val="130000"/>
              <a:buNone/>
              <a:defRPr/>
            </a:pPr>
            <a:r>
              <a:rPr lang="ru-RU" sz="1600" b="1" dirty="0">
                <a:ea typeface="Open Sans Light" panose="020B0306030504020204" pitchFamily="34" charset="0"/>
                <a:cs typeface="Open Sans Light" panose="020B0306030504020204" pitchFamily="34" charset="0"/>
              </a:rPr>
              <a:t>Проектная светотехника</a:t>
            </a:r>
            <a:br>
              <a:rPr lang="ru-RU" sz="1400" b="1" dirty="0">
                <a:ea typeface="Open Sans Light" panose="020B0306030504020204" pitchFamily="34" charset="0"/>
                <a:cs typeface="Open Sans Light" panose="020B0306030504020204" pitchFamily="34" charset="0"/>
              </a:rPr>
            </a:br>
            <a:r>
              <a:rPr lang="ru-RU" sz="1200" dirty="0">
                <a:ea typeface="Open Sans Light" panose="020B0306030504020204" pitchFamily="34" charset="0"/>
                <a:cs typeface="Open Sans Light" panose="020B0306030504020204" pitchFamily="34" charset="0"/>
              </a:rPr>
              <a:t>Стандарт современного светодиодного освещения</a:t>
            </a:r>
            <a:endParaRPr lang="ru-RU" sz="1400" dirty="0"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22" name="Текст 6">
            <a:extLst>
              <a:ext uri="{FF2B5EF4-FFF2-40B4-BE49-F238E27FC236}">
                <a16:creationId xmlns:a16="http://schemas.microsoft.com/office/drawing/2014/main" id="{88B8EFD7-D6A9-43B5-9B39-7F5B967087E2}"/>
              </a:ext>
            </a:extLst>
          </p:cNvPr>
          <p:cNvSpPr txBox="1">
            <a:spLocks/>
          </p:cNvSpPr>
          <p:nvPr/>
        </p:nvSpPr>
        <p:spPr>
          <a:xfrm>
            <a:off x="8632866" y="3644339"/>
            <a:ext cx="3400173" cy="71819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CC32"/>
              </a:buClr>
              <a:buSzPct val="130000"/>
              <a:buNone/>
              <a:defRPr/>
            </a:pPr>
            <a:r>
              <a:rPr lang="ru-RU" sz="1600" b="1" dirty="0">
                <a:ea typeface="Open Sans Light" panose="020B0306030504020204" pitchFamily="34" charset="0"/>
                <a:cs typeface="Open Sans Light" panose="020B0306030504020204" pitchFamily="34" charset="0"/>
              </a:rPr>
              <a:t>Автоматизация освещения</a:t>
            </a:r>
            <a:br>
              <a:rPr lang="ru-RU" sz="1400" b="1" dirty="0">
                <a:ea typeface="Open Sans Light" panose="020B0306030504020204" pitchFamily="34" charset="0"/>
                <a:cs typeface="Open Sans Light" panose="020B0306030504020204" pitchFamily="34" charset="0"/>
              </a:rPr>
            </a:br>
            <a:r>
              <a:rPr lang="en-US" sz="1200" dirty="0">
                <a:ea typeface="Open Sans Light" panose="020B0306030504020204" pitchFamily="34" charset="0"/>
                <a:cs typeface="Open Sans Light" panose="020B0306030504020204" pitchFamily="34" charset="0"/>
              </a:rPr>
              <a:t>IoT </a:t>
            </a:r>
            <a:r>
              <a:rPr lang="ru-RU" sz="1200" dirty="0">
                <a:ea typeface="Open Sans Light" panose="020B0306030504020204" pitchFamily="34" charset="0"/>
                <a:cs typeface="Open Sans Light" panose="020B0306030504020204" pitchFamily="34" charset="0"/>
              </a:rPr>
              <a:t>платформа для управления внутренним и наружным освещением</a:t>
            </a:r>
            <a:endParaRPr lang="ru-RU" sz="1400" dirty="0"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23" name="Текст 6">
            <a:extLst>
              <a:ext uri="{FF2B5EF4-FFF2-40B4-BE49-F238E27FC236}">
                <a16:creationId xmlns:a16="http://schemas.microsoft.com/office/drawing/2014/main" id="{F1057517-63F8-4A2D-A5D2-3708DFFE460E}"/>
              </a:ext>
            </a:extLst>
          </p:cNvPr>
          <p:cNvSpPr txBox="1">
            <a:spLocks/>
          </p:cNvSpPr>
          <p:nvPr/>
        </p:nvSpPr>
        <p:spPr>
          <a:xfrm>
            <a:off x="2318243" y="1670362"/>
            <a:ext cx="3400173" cy="71819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CC32"/>
              </a:buClr>
              <a:buSzPct val="130000"/>
              <a:buNone/>
              <a:defRPr/>
            </a:pPr>
            <a:r>
              <a:rPr lang="ru-RU" sz="1600" b="1" dirty="0">
                <a:ea typeface="Open Sans Light" panose="020B0306030504020204" pitchFamily="34" charset="0"/>
                <a:cs typeface="Open Sans Light" panose="020B0306030504020204" pitchFamily="34" charset="0"/>
              </a:rPr>
              <a:t>Электротехника</a:t>
            </a:r>
            <a:br>
              <a:rPr lang="ru-RU" sz="1400" b="1" dirty="0">
                <a:ea typeface="Open Sans Light" panose="020B0306030504020204" pitchFamily="34" charset="0"/>
                <a:cs typeface="Open Sans Light" panose="020B0306030504020204" pitchFamily="34" charset="0"/>
              </a:rPr>
            </a:br>
            <a:r>
              <a:rPr lang="ru-RU" sz="1200" dirty="0">
                <a:ea typeface="Open Sans Light" panose="020B0306030504020204" pitchFamily="34" charset="0"/>
                <a:cs typeface="Open Sans Light" panose="020B0306030504020204" pitchFamily="34" charset="0"/>
              </a:rPr>
              <a:t>Модульное оборудование и системы прокладки кабеля</a:t>
            </a:r>
            <a:endParaRPr lang="ru-RU" sz="1400" dirty="0"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24" name="Текст 6">
            <a:extLst>
              <a:ext uri="{FF2B5EF4-FFF2-40B4-BE49-F238E27FC236}">
                <a16:creationId xmlns:a16="http://schemas.microsoft.com/office/drawing/2014/main" id="{799123B5-52B7-4E11-8CAD-D40D39DDEF7D}"/>
              </a:ext>
            </a:extLst>
          </p:cNvPr>
          <p:cNvSpPr txBox="1">
            <a:spLocks/>
          </p:cNvSpPr>
          <p:nvPr/>
        </p:nvSpPr>
        <p:spPr>
          <a:xfrm>
            <a:off x="2318243" y="2630396"/>
            <a:ext cx="3400173" cy="71819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CC32"/>
              </a:buClr>
              <a:buSzPct val="130000"/>
              <a:buNone/>
              <a:defRPr/>
            </a:pPr>
            <a:r>
              <a:rPr lang="ru-RU" sz="1600" b="1" dirty="0">
                <a:ea typeface="Open Sans Light" panose="020B0306030504020204" pitchFamily="34" charset="0"/>
                <a:cs typeface="Open Sans Light" panose="020B0306030504020204" pitchFamily="34" charset="0"/>
              </a:rPr>
              <a:t>Телеком</a:t>
            </a:r>
            <a:br>
              <a:rPr lang="ru-RU" sz="1400" b="1" dirty="0">
                <a:ea typeface="Open Sans Light" panose="020B0306030504020204" pitchFamily="34" charset="0"/>
                <a:cs typeface="Open Sans Light" panose="020B0306030504020204" pitchFamily="34" charset="0"/>
              </a:rPr>
            </a:br>
            <a:r>
              <a:rPr lang="ru-RU" sz="1200" dirty="0">
                <a:ea typeface="Open Sans Light" panose="020B0306030504020204" pitchFamily="34" charset="0"/>
                <a:cs typeface="Open Sans Light" panose="020B0306030504020204" pitchFamily="34" charset="0"/>
              </a:rPr>
              <a:t>Кабельная продукция</a:t>
            </a:r>
            <a:br>
              <a:rPr lang="ru-RU" sz="1200" dirty="0">
                <a:ea typeface="Open Sans Light" panose="020B0306030504020204" pitchFamily="34" charset="0"/>
                <a:cs typeface="Open Sans Light" panose="020B0306030504020204" pitchFamily="34" charset="0"/>
              </a:rPr>
            </a:br>
            <a:r>
              <a:rPr lang="ru-RU" sz="1200" dirty="0">
                <a:ea typeface="Open Sans Light" panose="020B0306030504020204" pitchFamily="34" charset="0"/>
                <a:cs typeface="Open Sans Light" panose="020B0306030504020204" pitchFamily="34" charset="0"/>
              </a:rPr>
              <a:t>и телекоммуникационные шкафы</a:t>
            </a:r>
            <a:endParaRPr lang="ru-RU" sz="1400" dirty="0"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25" name="Текст 6">
            <a:extLst>
              <a:ext uri="{FF2B5EF4-FFF2-40B4-BE49-F238E27FC236}">
                <a16:creationId xmlns:a16="http://schemas.microsoft.com/office/drawing/2014/main" id="{18BB4877-40BE-4559-9C75-DB5F02E4CB40}"/>
              </a:ext>
            </a:extLst>
          </p:cNvPr>
          <p:cNvSpPr txBox="1">
            <a:spLocks/>
          </p:cNvSpPr>
          <p:nvPr/>
        </p:nvSpPr>
        <p:spPr>
          <a:xfrm>
            <a:off x="2318243" y="3644340"/>
            <a:ext cx="3400173" cy="71819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CC32"/>
              </a:buClr>
              <a:buSzPct val="130000"/>
              <a:buNone/>
              <a:defRPr/>
            </a:pPr>
            <a:r>
              <a:rPr lang="ru-RU" sz="1600" b="1" dirty="0">
                <a:ea typeface="Open Sans Light" panose="020B0306030504020204" pitchFamily="34" charset="0"/>
                <a:cs typeface="Open Sans Light" panose="020B0306030504020204" pitchFamily="34" charset="0"/>
              </a:rPr>
              <a:t>Программные продукты</a:t>
            </a:r>
            <a:br>
              <a:rPr lang="ru-RU" sz="1400" b="1" dirty="0">
                <a:ea typeface="Open Sans Light" panose="020B0306030504020204" pitchFamily="34" charset="0"/>
                <a:cs typeface="Open Sans Light" panose="020B0306030504020204" pitchFamily="34" charset="0"/>
              </a:rPr>
            </a:br>
            <a:r>
              <a:rPr lang="ru-RU" sz="1200" dirty="0">
                <a:ea typeface="Open Sans Light" panose="020B0306030504020204" pitchFamily="34" charset="0"/>
                <a:cs typeface="Open Sans Light" panose="020B0306030504020204" pitchFamily="34" charset="0"/>
              </a:rPr>
              <a:t>Экосистема программных компонентов для автоматизации  </a:t>
            </a:r>
            <a:endParaRPr lang="ru-RU" sz="1400" dirty="0"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26" name="Текст 6">
            <a:extLst>
              <a:ext uri="{FF2B5EF4-FFF2-40B4-BE49-F238E27FC236}">
                <a16:creationId xmlns:a16="http://schemas.microsoft.com/office/drawing/2014/main" id="{28323134-AEC4-4DD0-8DAD-ACFAA5E12AD8}"/>
              </a:ext>
            </a:extLst>
          </p:cNvPr>
          <p:cNvSpPr txBox="1">
            <a:spLocks/>
          </p:cNvSpPr>
          <p:nvPr/>
        </p:nvSpPr>
        <p:spPr>
          <a:xfrm>
            <a:off x="2318243" y="4668340"/>
            <a:ext cx="3400173" cy="71819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CC32"/>
              </a:buClr>
              <a:buSzPct val="130000"/>
              <a:buNone/>
              <a:defRPr/>
            </a:pPr>
            <a:r>
              <a:rPr lang="ru-RU" sz="1600" b="1" dirty="0">
                <a:ea typeface="Open Sans Light" panose="020B0306030504020204" pitchFamily="34" charset="0"/>
                <a:cs typeface="Open Sans Light" panose="020B0306030504020204" pitchFamily="34" charset="0"/>
              </a:rPr>
              <a:t>Автоматизация производства</a:t>
            </a:r>
            <a:br>
              <a:rPr lang="ru-RU" sz="1400" b="1" dirty="0">
                <a:ea typeface="Open Sans Light" panose="020B0306030504020204" pitchFamily="34" charset="0"/>
                <a:cs typeface="Open Sans Light" panose="020B0306030504020204" pitchFamily="34" charset="0"/>
              </a:rPr>
            </a:br>
            <a:r>
              <a:rPr lang="ru-RU" sz="1200" dirty="0">
                <a:ea typeface="Open Sans Light" panose="020B0306030504020204" pitchFamily="34" charset="0"/>
                <a:cs typeface="Open Sans Light" panose="020B0306030504020204" pitchFamily="34" charset="0"/>
              </a:rPr>
              <a:t>Комплекс оборудования для эффективного управления</a:t>
            </a:r>
            <a:endParaRPr lang="ru-RU" sz="1400" dirty="0"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27" name="Текст 6">
            <a:extLst>
              <a:ext uri="{FF2B5EF4-FFF2-40B4-BE49-F238E27FC236}">
                <a16:creationId xmlns:a16="http://schemas.microsoft.com/office/drawing/2014/main" id="{37781178-DD12-4071-A041-984D5CF11421}"/>
              </a:ext>
            </a:extLst>
          </p:cNvPr>
          <p:cNvSpPr txBox="1">
            <a:spLocks/>
          </p:cNvSpPr>
          <p:nvPr/>
        </p:nvSpPr>
        <p:spPr>
          <a:xfrm>
            <a:off x="2318242" y="5561607"/>
            <a:ext cx="3400173" cy="71819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CC32"/>
              </a:buClr>
              <a:buSzPct val="130000"/>
              <a:buNone/>
              <a:defRPr/>
            </a:pPr>
            <a:r>
              <a:rPr lang="ru-RU" sz="1600" b="1" dirty="0">
                <a:ea typeface="Open Sans Light" panose="020B0306030504020204" pitchFamily="34" charset="0"/>
                <a:cs typeface="Open Sans Light" panose="020B0306030504020204" pitchFamily="34" charset="0"/>
              </a:rPr>
              <a:t>Модульное оборудование</a:t>
            </a:r>
            <a:br>
              <a:rPr lang="ru-RU" sz="1400" b="1" dirty="0">
                <a:ea typeface="Open Sans Light" panose="020B0306030504020204" pitchFamily="34" charset="0"/>
                <a:cs typeface="Open Sans Light" panose="020B0306030504020204" pitchFamily="34" charset="0"/>
              </a:rPr>
            </a:br>
            <a:r>
              <a:rPr lang="ru-RU" sz="1200" dirty="0">
                <a:ea typeface="Open Sans Light" panose="020B0306030504020204" pitchFamily="34" charset="0"/>
                <a:cs typeface="Open Sans Light" panose="020B0306030504020204" pitchFamily="34" charset="0"/>
              </a:rPr>
              <a:t>Силовые автоматические выключатели</a:t>
            </a:r>
            <a:br>
              <a:rPr lang="ru-RU" sz="1200" dirty="0">
                <a:ea typeface="Open Sans Light" panose="020B0306030504020204" pitchFamily="34" charset="0"/>
                <a:cs typeface="Open Sans Light" panose="020B0306030504020204" pitchFamily="34" charset="0"/>
              </a:rPr>
            </a:br>
            <a:r>
              <a:rPr lang="ru-RU" sz="1200" dirty="0">
                <a:ea typeface="Open Sans Light" panose="020B0306030504020204" pitchFamily="34" charset="0"/>
                <a:cs typeface="Open Sans Light" panose="020B0306030504020204" pitchFamily="34" charset="0"/>
              </a:rPr>
              <a:t>и низковольтная аппаратура</a:t>
            </a:r>
            <a:endParaRPr lang="ru-RU" sz="1400" dirty="0"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EE710C77-08BB-480D-881A-CFF4D9AC4303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32758" y="4939441"/>
            <a:ext cx="2053259" cy="227361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45A75E90-C4F6-4662-ACD3-701E1B3BB832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32758" y="5780226"/>
            <a:ext cx="1294964" cy="278765"/>
          </a:xfrm>
          <a:prstGeom prst="rect">
            <a:avLst/>
          </a:prstGeom>
        </p:spPr>
      </p:pic>
      <p:sp>
        <p:nvSpPr>
          <p:cNvPr id="32" name="Текст 6">
            <a:extLst>
              <a:ext uri="{FF2B5EF4-FFF2-40B4-BE49-F238E27FC236}">
                <a16:creationId xmlns:a16="http://schemas.microsoft.com/office/drawing/2014/main" id="{1066B0C4-F00D-4568-8D7E-60A09772CA03}"/>
              </a:ext>
            </a:extLst>
          </p:cNvPr>
          <p:cNvSpPr txBox="1">
            <a:spLocks/>
          </p:cNvSpPr>
          <p:nvPr/>
        </p:nvSpPr>
        <p:spPr>
          <a:xfrm>
            <a:off x="8632866" y="4668340"/>
            <a:ext cx="3400173" cy="71819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CC32"/>
              </a:buClr>
              <a:buSzPct val="130000"/>
              <a:buNone/>
              <a:defRPr/>
            </a:pPr>
            <a:r>
              <a:rPr lang="ru-RU" sz="1600" b="1" dirty="0">
                <a:ea typeface="Open Sans Light" panose="020B0306030504020204" pitchFamily="34" charset="0"/>
                <a:cs typeface="Open Sans Light" panose="020B0306030504020204" pitchFamily="34" charset="0"/>
              </a:rPr>
              <a:t>Инвестиционные проекты</a:t>
            </a:r>
            <a:r>
              <a:rPr lang="ru-RU" sz="1200" dirty="0">
                <a:ea typeface="Open Sans Light" panose="020B0306030504020204" pitchFamily="34" charset="0"/>
                <a:cs typeface="Open Sans Light" panose="020B0306030504020204" pitchFamily="34" charset="0"/>
              </a:rPr>
              <a:t> Энергосбережение через механизм государственно-частного партнерства</a:t>
            </a:r>
            <a:endParaRPr lang="ru-RU" sz="1400" dirty="0"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33" name="Текст 6">
            <a:extLst>
              <a:ext uri="{FF2B5EF4-FFF2-40B4-BE49-F238E27FC236}">
                <a16:creationId xmlns:a16="http://schemas.microsoft.com/office/drawing/2014/main" id="{8CEB91BF-62FC-443F-B2D4-06556045F051}"/>
              </a:ext>
            </a:extLst>
          </p:cNvPr>
          <p:cNvSpPr txBox="1">
            <a:spLocks/>
          </p:cNvSpPr>
          <p:nvPr/>
        </p:nvSpPr>
        <p:spPr>
          <a:xfrm>
            <a:off x="8632866" y="5561607"/>
            <a:ext cx="3400173" cy="71819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CC32"/>
              </a:buClr>
              <a:buSzPct val="130000"/>
              <a:buNone/>
              <a:defRPr/>
            </a:pPr>
            <a:r>
              <a:rPr lang="ru-RU" sz="1600" b="1" dirty="0">
                <a:ea typeface="Open Sans Light" panose="020B0306030504020204" pitchFamily="34" charset="0"/>
                <a:cs typeface="Open Sans Light" panose="020B0306030504020204" pitchFamily="34" charset="0"/>
              </a:rPr>
              <a:t>Потолки и стеновые панели</a:t>
            </a:r>
            <a:br>
              <a:rPr lang="ru-RU" sz="1400" b="1" dirty="0">
                <a:ea typeface="Open Sans Light" panose="020B0306030504020204" pitchFamily="34" charset="0"/>
                <a:cs typeface="Open Sans Light" panose="020B0306030504020204" pitchFamily="34" charset="0"/>
              </a:rPr>
            </a:br>
            <a:r>
              <a:rPr lang="ru-RU" sz="1200" dirty="0">
                <a:ea typeface="Open Sans Light" panose="020B0306030504020204" pitchFamily="34" charset="0"/>
                <a:cs typeface="Open Sans Light" panose="020B0306030504020204" pitchFamily="34" charset="0"/>
              </a:rPr>
              <a:t>Проектирование и производство  решений из листового металла</a:t>
            </a:r>
            <a:endParaRPr lang="ru-RU" sz="1400" dirty="0"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305317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C99631-21F4-4841-581B-1C4680C772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CE03BA4-6ABF-4663-BC78-AB905C4595D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25091" y="0"/>
            <a:ext cx="457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FCB4A5F-A48C-0327-A630-BDDD21564F6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369888"/>
            <a:ext cx="6096000" cy="749300"/>
          </a:xfrm>
          <a:prstGeom prst="rect">
            <a:avLst/>
          </a:prstGeom>
        </p:spPr>
        <p:txBody>
          <a:bodyPr bIns="180000" anchor="ctr"/>
          <a:lstStyle/>
          <a:p>
            <a:r>
              <a:rPr lang="ru-RU" sz="3200" dirty="0">
                <a:solidFill>
                  <a:schemeClr val="bg1"/>
                </a:solidFill>
              </a:rPr>
              <a:t>ПРОЕКТНЫЙ</a:t>
            </a:r>
            <a:br>
              <a:rPr lang="ru-RU" sz="3200" dirty="0">
                <a:solidFill>
                  <a:schemeClr val="bg1"/>
                </a:solidFill>
              </a:rPr>
            </a:br>
            <a:r>
              <a:rPr lang="ru-RU" sz="3200" dirty="0">
                <a:solidFill>
                  <a:schemeClr val="bg1"/>
                </a:solidFill>
              </a:rPr>
              <a:t>ПОДХОД</a:t>
            </a:r>
          </a:p>
        </p:txBody>
      </p:sp>
      <p:sp>
        <p:nvSpPr>
          <p:cNvPr id="36" name="Text 5">
            <a:extLst>
              <a:ext uri="{FF2B5EF4-FFF2-40B4-BE49-F238E27FC236}">
                <a16:creationId xmlns:a16="http://schemas.microsoft.com/office/drawing/2014/main" id="{78A50A2D-DDF2-426E-B761-9B8F818159CD}"/>
              </a:ext>
            </a:extLst>
          </p:cNvPr>
          <p:cNvSpPr txBox="1"/>
          <p:nvPr/>
        </p:nvSpPr>
        <p:spPr>
          <a:xfrm>
            <a:off x="320673" y="1785791"/>
            <a:ext cx="3144057" cy="5129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0" tIns="0" rIns="0" bIns="0">
            <a:spAutoFit/>
          </a:bodyPr>
          <a:lstStyle/>
          <a:p>
            <a:pPr>
              <a:lnSpc>
                <a:spcPts val="2000"/>
              </a:lnSpc>
              <a:defRPr sz="2800" b="1">
                <a:latin typeface="+mn-lt"/>
                <a:ea typeface="+mn-ea"/>
                <a:cs typeface="+mn-cs"/>
                <a:sym typeface="Calibri"/>
              </a:defRPr>
            </a:pPr>
            <a:r>
              <a:rPr lang="ru-RU" sz="2000" dirty="0">
                <a:latin typeface="Druk Text Wide Cyr (Заголовки)"/>
              </a:rPr>
              <a:t>РАСШИРЕННАЯ ГАРАНТИЯ</a:t>
            </a:r>
          </a:p>
        </p:txBody>
      </p:sp>
      <p:sp>
        <p:nvSpPr>
          <p:cNvPr id="41" name="Text 6">
            <a:extLst>
              <a:ext uri="{FF2B5EF4-FFF2-40B4-BE49-F238E27FC236}">
                <a16:creationId xmlns:a16="http://schemas.microsoft.com/office/drawing/2014/main" id="{CC5BA296-4684-4111-9668-20175A3C6F0B}"/>
              </a:ext>
            </a:extLst>
          </p:cNvPr>
          <p:cNvSpPr txBox="1"/>
          <p:nvPr/>
        </p:nvSpPr>
        <p:spPr>
          <a:xfrm>
            <a:off x="3845861" y="1785791"/>
            <a:ext cx="3037404" cy="69416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0" tIns="0" rIns="0" bIns="0">
            <a:spAutoFit/>
          </a:bodyPr>
          <a:lstStyle/>
          <a:p>
            <a:pPr>
              <a:lnSpc>
                <a:spcPts val="2000"/>
              </a:lnSpc>
              <a:defRPr sz="2800" b="1">
                <a:latin typeface="+mn-lt"/>
                <a:ea typeface="+mn-ea"/>
                <a:cs typeface="+mn-cs"/>
                <a:sym typeface="Calibri"/>
              </a:defRPr>
            </a:pPr>
            <a:r>
              <a:rPr lang="ru-RU" sz="2000" b="1" dirty="0">
                <a:latin typeface="Druk Text Wide Cyr (Заголовки)"/>
              </a:rPr>
              <a:t>ФАЙЛЫ ДЛЯ СКАЧИВАНИЯ</a:t>
            </a:r>
          </a:p>
          <a:p>
            <a:pPr>
              <a:lnSpc>
                <a:spcPts val="1467"/>
              </a:lnSpc>
              <a:defRPr>
                <a:latin typeface="+mn-lt"/>
                <a:ea typeface="+mn-ea"/>
                <a:cs typeface="+mn-cs"/>
                <a:sym typeface="Calibri"/>
              </a:defRPr>
            </a:pPr>
            <a:endParaRPr sz="1200" dirty="0">
              <a:solidFill>
                <a:schemeClr val="accent1"/>
              </a:solidFill>
              <a:ea typeface="Cambria" panose="02040503050406030204" pitchFamily="18" charset="0"/>
            </a:endParaRPr>
          </a:p>
        </p:txBody>
      </p:sp>
      <p:sp>
        <p:nvSpPr>
          <p:cNvPr id="42" name="Text 7">
            <a:extLst>
              <a:ext uri="{FF2B5EF4-FFF2-40B4-BE49-F238E27FC236}">
                <a16:creationId xmlns:a16="http://schemas.microsoft.com/office/drawing/2014/main" id="{AE8C46C9-FCB0-4498-AFDA-7BC69DA125F1}"/>
              </a:ext>
            </a:extLst>
          </p:cNvPr>
          <p:cNvSpPr txBox="1"/>
          <p:nvPr/>
        </p:nvSpPr>
        <p:spPr>
          <a:xfrm>
            <a:off x="3845861" y="3962317"/>
            <a:ext cx="3323882" cy="5129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0" tIns="0" rIns="0" bIns="0">
            <a:spAutoFit/>
          </a:bodyPr>
          <a:lstStyle/>
          <a:p>
            <a:pPr>
              <a:lnSpc>
                <a:spcPts val="2000"/>
              </a:lnSpc>
              <a:defRPr sz="2800" b="1">
                <a:latin typeface="+mn-lt"/>
                <a:ea typeface="+mn-ea"/>
                <a:cs typeface="+mn-cs"/>
                <a:sym typeface="Calibri"/>
              </a:defRPr>
            </a:pPr>
            <a:r>
              <a:rPr lang="ru-RU" sz="2000" b="1" dirty="0">
                <a:latin typeface="Druk Text Wide Cyr (Заголовки)"/>
              </a:rPr>
              <a:t>КОМПЛЕКСНОЕ РЕШЕНИЕ</a:t>
            </a:r>
          </a:p>
        </p:txBody>
      </p:sp>
      <p:sp>
        <p:nvSpPr>
          <p:cNvPr id="43" name="Text 5">
            <a:extLst>
              <a:ext uri="{FF2B5EF4-FFF2-40B4-BE49-F238E27FC236}">
                <a16:creationId xmlns:a16="http://schemas.microsoft.com/office/drawing/2014/main" id="{ED76BACB-D501-4A62-8794-9CC7061A1FF1}"/>
              </a:ext>
            </a:extLst>
          </p:cNvPr>
          <p:cNvSpPr txBox="1"/>
          <p:nvPr/>
        </p:nvSpPr>
        <p:spPr>
          <a:xfrm>
            <a:off x="318750" y="3962317"/>
            <a:ext cx="2752841" cy="5129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0" tIns="0" rIns="0" bIns="0">
            <a:spAutoFit/>
          </a:bodyPr>
          <a:lstStyle/>
          <a:p>
            <a:pPr>
              <a:lnSpc>
                <a:spcPts val="2000"/>
              </a:lnSpc>
              <a:defRPr sz="2800" b="1">
                <a:latin typeface="+mn-lt"/>
                <a:ea typeface="+mn-ea"/>
                <a:cs typeface="+mn-cs"/>
                <a:sym typeface="Calibri"/>
              </a:defRPr>
            </a:pPr>
            <a:r>
              <a:rPr lang="ru-RU" sz="2000" b="1" dirty="0">
                <a:latin typeface="Druk Text Wide Cyr (Заголовки)"/>
              </a:rPr>
              <a:t>ПОДМЕННЫЙ ФОНД</a:t>
            </a:r>
            <a:endParaRPr lang="ru-RU" sz="1200" dirty="0"/>
          </a:p>
        </p:txBody>
      </p:sp>
      <p:sp>
        <p:nvSpPr>
          <p:cNvPr id="46" name="Text 5">
            <a:extLst>
              <a:ext uri="{FF2B5EF4-FFF2-40B4-BE49-F238E27FC236}">
                <a16:creationId xmlns:a16="http://schemas.microsoft.com/office/drawing/2014/main" id="{E5605876-E6E1-4604-935C-0B7AA4E7ED36}"/>
              </a:ext>
            </a:extLst>
          </p:cNvPr>
          <p:cNvSpPr txBox="1"/>
          <p:nvPr/>
        </p:nvSpPr>
        <p:spPr>
          <a:xfrm>
            <a:off x="320674" y="2453437"/>
            <a:ext cx="2466362" cy="56592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0" tIns="0" rIns="0" bIns="0">
            <a:spAutoFit/>
          </a:bodyPr>
          <a:lstStyle/>
          <a:p>
            <a:pPr>
              <a:lnSpc>
                <a:spcPts val="1467"/>
              </a:lnSpc>
              <a:defRPr>
                <a:latin typeface="+mn-lt"/>
                <a:ea typeface="+mn-ea"/>
                <a:cs typeface="+mn-cs"/>
                <a:sym typeface="Calibri"/>
              </a:defRPr>
            </a:pPr>
            <a:r>
              <a:rPr lang="ru-RU" sz="1200" dirty="0">
                <a:solidFill>
                  <a:schemeClr val="accent1"/>
                </a:solidFill>
                <a:ea typeface="Cambria" panose="02040503050406030204" pitchFamily="18" charset="0"/>
              </a:rPr>
              <a:t>Индивидуальная гарантия</a:t>
            </a:r>
            <a:br>
              <a:rPr lang="ru-RU" sz="1200" dirty="0">
                <a:solidFill>
                  <a:schemeClr val="accent1"/>
                </a:solidFill>
                <a:ea typeface="Cambria" panose="02040503050406030204" pitchFamily="18" charset="0"/>
              </a:rPr>
            </a:br>
            <a:r>
              <a:rPr lang="ru-RU" sz="1200" dirty="0">
                <a:solidFill>
                  <a:schemeClr val="accent1"/>
                </a:solidFill>
                <a:ea typeface="Cambria" panose="02040503050406030204" pitchFamily="18" charset="0"/>
              </a:rPr>
              <a:t>на светильники - </a:t>
            </a:r>
            <a:r>
              <a:rPr lang="ru-RU" sz="1200" b="1" dirty="0">
                <a:solidFill>
                  <a:schemeClr val="accent1"/>
                </a:solidFill>
                <a:ea typeface="Cambria" panose="02040503050406030204" pitchFamily="18" charset="0"/>
              </a:rPr>
              <a:t>7 лет</a:t>
            </a:r>
            <a:r>
              <a:rPr lang="ru-RU" sz="1200" dirty="0">
                <a:solidFill>
                  <a:schemeClr val="accent1"/>
                </a:solidFill>
                <a:ea typeface="Cambria" panose="02040503050406030204" pitchFamily="18" charset="0"/>
              </a:rPr>
              <a:t>. Стандартная гарантия - 5 лет.</a:t>
            </a:r>
          </a:p>
        </p:txBody>
      </p:sp>
      <p:sp>
        <p:nvSpPr>
          <p:cNvPr id="47" name="Text 6">
            <a:extLst>
              <a:ext uri="{FF2B5EF4-FFF2-40B4-BE49-F238E27FC236}">
                <a16:creationId xmlns:a16="http://schemas.microsoft.com/office/drawing/2014/main" id="{9B0C1F99-B5CB-49BF-97EC-5DCF946DAB8F}"/>
              </a:ext>
            </a:extLst>
          </p:cNvPr>
          <p:cNvSpPr txBox="1"/>
          <p:nvPr/>
        </p:nvSpPr>
        <p:spPr>
          <a:xfrm>
            <a:off x="3845861" y="2434201"/>
            <a:ext cx="2466362" cy="9506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0" tIns="0" rIns="0" bIns="0">
            <a:spAutoFit/>
          </a:bodyPr>
          <a:lstStyle/>
          <a:p>
            <a:pPr>
              <a:lnSpc>
                <a:spcPts val="1467"/>
              </a:lnSpc>
              <a:defRPr>
                <a:latin typeface="+mn-lt"/>
                <a:ea typeface="+mn-ea"/>
                <a:cs typeface="+mn-cs"/>
                <a:sym typeface="Calibri"/>
              </a:defRPr>
            </a:pPr>
            <a:r>
              <a:rPr lang="ru-RU" sz="1200" dirty="0">
                <a:solidFill>
                  <a:schemeClr val="accent1"/>
                </a:solidFill>
                <a:ea typeface="Cambria" panose="02040503050406030204" pitchFamily="18" charset="0"/>
              </a:rPr>
              <a:t>Сертификаты соответствия и файлы для проектирования в</a:t>
            </a:r>
            <a:r>
              <a:rPr lang="ru-RU" sz="1200" dirty="0"/>
              <a:t>сегда доступны для скачивания </a:t>
            </a:r>
            <a:r>
              <a:rPr lang="ru-RU" sz="1200" b="1" dirty="0"/>
              <a:t>на сайте</a:t>
            </a:r>
            <a:r>
              <a:rPr lang="ru-RU" sz="1200" dirty="0"/>
              <a:t>.</a:t>
            </a:r>
            <a:endParaRPr lang="ru-RU" sz="1200" dirty="0">
              <a:solidFill>
                <a:schemeClr val="accent1"/>
              </a:solidFill>
              <a:ea typeface="Cambria" panose="02040503050406030204" pitchFamily="18" charset="0"/>
            </a:endParaRPr>
          </a:p>
          <a:p>
            <a:pPr>
              <a:lnSpc>
                <a:spcPts val="1467"/>
              </a:lnSpc>
              <a:defRPr>
                <a:latin typeface="+mn-lt"/>
                <a:ea typeface="+mn-ea"/>
                <a:cs typeface="+mn-cs"/>
                <a:sym typeface="Calibri"/>
              </a:defRPr>
            </a:pPr>
            <a:endParaRPr lang="ru-RU" sz="1200" dirty="0">
              <a:solidFill>
                <a:schemeClr val="accent1"/>
              </a:solidFill>
              <a:ea typeface="Cambria" panose="02040503050406030204" pitchFamily="18" charset="0"/>
            </a:endParaRPr>
          </a:p>
        </p:txBody>
      </p:sp>
      <p:sp>
        <p:nvSpPr>
          <p:cNvPr id="48" name="Text 7">
            <a:extLst>
              <a:ext uri="{FF2B5EF4-FFF2-40B4-BE49-F238E27FC236}">
                <a16:creationId xmlns:a16="http://schemas.microsoft.com/office/drawing/2014/main" id="{89ED6233-7B60-4C75-87FF-49A6E9D66CDD}"/>
              </a:ext>
            </a:extLst>
          </p:cNvPr>
          <p:cNvSpPr txBox="1"/>
          <p:nvPr/>
        </p:nvSpPr>
        <p:spPr>
          <a:xfrm>
            <a:off x="3845861" y="4605148"/>
            <a:ext cx="2841266" cy="75828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0" tIns="0" rIns="0" bIns="0">
            <a:spAutoFit/>
          </a:bodyPr>
          <a:lstStyle/>
          <a:p>
            <a:pPr>
              <a:lnSpc>
                <a:spcPts val="1467"/>
              </a:lnSpc>
              <a:defRPr>
                <a:latin typeface="+mn-lt"/>
                <a:ea typeface="+mn-ea"/>
                <a:cs typeface="+mn-cs"/>
                <a:sym typeface="Calibri"/>
              </a:defRPr>
            </a:pPr>
            <a:r>
              <a:rPr lang="ru-RU" sz="1200" dirty="0">
                <a:solidFill>
                  <a:schemeClr val="accent1"/>
                </a:solidFill>
                <a:ea typeface="Cambria" panose="02040503050406030204" pitchFamily="18" charset="0"/>
              </a:rPr>
              <a:t>Произведем и поставим оборудование </a:t>
            </a:r>
            <a:r>
              <a:rPr lang="ru-RU" sz="1200" b="1" dirty="0">
                <a:solidFill>
                  <a:schemeClr val="accent1"/>
                </a:solidFill>
                <a:ea typeface="Cambria" panose="02040503050406030204" pitchFamily="18" charset="0"/>
              </a:rPr>
              <a:t>для любого помещения</a:t>
            </a:r>
            <a:r>
              <a:rPr lang="ru-RU" sz="1200" dirty="0">
                <a:solidFill>
                  <a:schemeClr val="accent1"/>
                </a:solidFill>
                <a:ea typeface="Cambria" panose="02040503050406030204" pitchFamily="18" charset="0"/>
              </a:rPr>
              <a:t> на объекте.</a:t>
            </a:r>
            <a:br>
              <a:rPr lang="ru-RU" sz="1200" dirty="0">
                <a:solidFill>
                  <a:schemeClr val="accent1"/>
                </a:solidFill>
                <a:ea typeface="Cambria" panose="02040503050406030204" pitchFamily="18" charset="0"/>
              </a:rPr>
            </a:br>
            <a:endParaRPr lang="ru-RU" sz="1200" dirty="0">
              <a:solidFill>
                <a:schemeClr val="accent1"/>
              </a:solidFill>
              <a:ea typeface="Cambria" panose="02040503050406030204" pitchFamily="18" charset="0"/>
            </a:endParaRPr>
          </a:p>
        </p:txBody>
      </p:sp>
      <p:sp>
        <p:nvSpPr>
          <p:cNvPr id="49" name="Text 5">
            <a:extLst>
              <a:ext uri="{FF2B5EF4-FFF2-40B4-BE49-F238E27FC236}">
                <a16:creationId xmlns:a16="http://schemas.microsoft.com/office/drawing/2014/main" id="{23041E6A-B23C-4918-BED0-4816A530A427}"/>
              </a:ext>
            </a:extLst>
          </p:cNvPr>
          <p:cNvSpPr txBox="1"/>
          <p:nvPr/>
        </p:nvSpPr>
        <p:spPr>
          <a:xfrm>
            <a:off x="318750" y="4455564"/>
            <a:ext cx="2752841" cy="75828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0" tIns="0" rIns="0" bIns="0">
            <a:spAutoFit/>
          </a:bodyPr>
          <a:lstStyle/>
          <a:p>
            <a:pPr>
              <a:lnSpc>
                <a:spcPts val="1467"/>
              </a:lnSpc>
              <a:defRPr>
                <a:latin typeface="+mn-lt"/>
                <a:ea typeface="+mn-ea"/>
                <a:cs typeface="+mn-cs"/>
                <a:sym typeface="Calibri"/>
              </a:defRPr>
            </a:pPr>
            <a:endParaRPr sz="1200" dirty="0"/>
          </a:p>
          <a:p>
            <a:pPr>
              <a:lnSpc>
                <a:spcPts val="1467"/>
              </a:lnSpc>
              <a:defRPr>
                <a:latin typeface="+mn-lt"/>
                <a:ea typeface="+mn-ea"/>
                <a:cs typeface="+mn-cs"/>
                <a:sym typeface="Calibri"/>
              </a:defRPr>
            </a:pPr>
            <a:r>
              <a:rPr lang="ru-RU" sz="1200" b="1" dirty="0"/>
              <a:t>Складской запас </a:t>
            </a:r>
            <a:r>
              <a:rPr lang="ru-RU" sz="1200" dirty="0"/>
              <a:t>готовой продукции на случай выхода оборудования из строя.</a:t>
            </a:r>
            <a:endParaRPr sz="1200" dirty="0"/>
          </a:p>
        </p:txBody>
      </p:sp>
      <p:sp>
        <p:nvSpPr>
          <p:cNvPr id="17" name="Заголовок 1">
            <a:extLst>
              <a:ext uri="{FF2B5EF4-FFF2-40B4-BE49-F238E27FC236}">
                <a16:creationId xmlns:a16="http://schemas.microsoft.com/office/drawing/2014/main" id="{C6FD5DB2-5CD4-4466-88E6-3A27B1C7F3CA}"/>
              </a:ext>
            </a:extLst>
          </p:cNvPr>
          <p:cNvSpPr txBox="1">
            <a:spLocks/>
          </p:cNvSpPr>
          <p:nvPr/>
        </p:nvSpPr>
        <p:spPr>
          <a:xfrm>
            <a:off x="463549" y="370430"/>
            <a:ext cx="10946995" cy="749300"/>
          </a:xfrm>
          <a:prstGeom prst="rect">
            <a:avLst/>
          </a:prstGeom>
        </p:spPr>
        <p:txBody>
          <a:bodyPr bIns="180000"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dirty="0"/>
              <a:t>ПРОЕКТНЫЙ</a:t>
            </a:r>
            <a:br>
              <a:rPr lang="ru-RU" sz="3200" dirty="0"/>
            </a:br>
            <a:r>
              <a:rPr lang="ru-RU" sz="3200" dirty="0"/>
              <a:t>ПОДХОД</a:t>
            </a:r>
          </a:p>
        </p:txBody>
      </p:sp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5B98087C-976F-4DF1-AE11-A9DE80686F1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34963" y="6283326"/>
            <a:ext cx="821215" cy="314324"/>
          </a:xfrm>
          <a:prstGeom prst="rect">
            <a:avLst/>
          </a:prstGeom>
        </p:spPr>
      </p:pic>
      <p:sp>
        <p:nvSpPr>
          <p:cNvPr id="34" name="TextBox 33">
            <a:extLst>
              <a:ext uri="{FF2B5EF4-FFF2-40B4-BE49-F238E27FC236}">
                <a16:creationId xmlns:a16="http://schemas.microsoft.com/office/drawing/2014/main" id="{2EA0E496-2955-4051-8651-5F70162AE331}"/>
              </a:ext>
            </a:extLst>
          </p:cNvPr>
          <p:cNvSpPr txBox="1"/>
          <p:nvPr/>
        </p:nvSpPr>
        <p:spPr>
          <a:xfrm>
            <a:off x="7850263" y="260350"/>
            <a:ext cx="4105542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ru-RU" sz="1200" dirty="0">
                <a:solidFill>
                  <a:schemeClr val="bg1"/>
                </a:solidFill>
              </a:rPr>
              <a:t>Байкал-Арена</a:t>
            </a:r>
            <a:br>
              <a:rPr lang="ru-RU" sz="1200" dirty="0">
                <a:solidFill>
                  <a:schemeClr val="bg1"/>
                </a:solidFill>
              </a:rPr>
            </a:br>
            <a:r>
              <a:rPr lang="ru-RU" sz="1200" dirty="0">
                <a:solidFill>
                  <a:schemeClr val="bg1"/>
                </a:solidFill>
              </a:rPr>
              <a:t>г. Иркутск</a:t>
            </a: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36235E4A-2462-486D-928E-7F2AFF471BD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16143" y="6358959"/>
            <a:ext cx="1936657" cy="163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209964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C99631-21F4-4841-581B-1C4680C772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FCB4A5F-A48C-0327-A630-BDDD21564F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550" y="370430"/>
            <a:ext cx="10237310" cy="749300"/>
          </a:xfrm>
          <a:prstGeom prst="rect">
            <a:avLst/>
          </a:prstGeom>
        </p:spPr>
        <p:txBody>
          <a:bodyPr bIns="180000" anchor="ctr"/>
          <a:lstStyle/>
          <a:p>
            <a:r>
              <a:rPr lang="ru-RU" sz="2800" b="0" dirty="0">
                <a:solidFill>
                  <a:schemeClr val="bg1"/>
                </a:solidFill>
              </a:rPr>
              <a:t>МЫ</a:t>
            </a:r>
            <a:br>
              <a:rPr lang="ru-RU" sz="2800" b="0" dirty="0">
                <a:solidFill>
                  <a:schemeClr val="bg1"/>
                </a:solidFill>
              </a:rPr>
            </a:br>
            <a:r>
              <a:rPr lang="ru-RU" sz="2800" b="0" dirty="0">
                <a:solidFill>
                  <a:schemeClr val="bg1"/>
                </a:solidFill>
              </a:rPr>
              <a:t>В ВЕНДОР ЛИСТАХ:</a:t>
            </a:r>
            <a:endParaRPr lang="ru-RU" sz="2800" dirty="0">
              <a:solidFill>
                <a:schemeClr val="bg1"/>
              </a:solidFill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0EFD155D-BAE3-439D-B00A-765A6F9FC098}"/>
              </a:ext>
            </a:extLst>
          </p:cNvPr>
          <p:cNvSpPr txBox="1"/>
          <p:nvPr/>
        </p:nvSpPr>
        <p:spPr>
          <a:xfrm>
            <a:off x="5886120" y="1636012"/>
            <a:ext cx="713531" cy="2308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9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РУСАЛ</a:t>
            </a:r>
            <a:endParaRPr lang="ru-RU" sz="1000" dirty="0">
              <a:latin typeface="Wix Madefor Display Medium" panose="020B0503020203020203" pitchFamily="34" charset="-52"/>
              <a:cs typeface="Wix Madefor Display Medium" panose="020B0503020203020203" pitchFamily="34" charset="-52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196B5A4C-4D35-437C-A85D-37130BE16AE1}"/>
              </a:ext>
            </a:extLst>
          </p:cNvPr>
          <p:cNvSpPr txBox="1"/>
          <p:nvPr/>
        </p:nvSpPr>
        <p:spPr>
          <a:xfrm>
            <a:off x="8235066" y="2373478"/>
            <a:ext cx="1661040" cy="2308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9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НОРНИКЕЛЬ</a:t>
            </a:r>
            <a:endParaRPr lang="ru-RU" sz="1000" dirty="0">
              <a:latin typeface="Wix Madefor Display Medium" panose="020B0503020203020203" pitchFamily="34" charset="-52"/>
              <a:cs typeface="Wix Madefor Display Medium" panose="020B0503020203020203" pitchFamily="34" charset="-52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2C402C09-C892-45BF-87D3-DE3F63FB1F5D}"/>
              </a:ext>
            </a:extLst>
          </p:cNvPr>
          <p:cNvSpPr txBox="1"/>
          <p:nvPr/>
        </p:nvSpPr>
        <p:spPr>
          <a:xfrm>
            <a:off x="8235066" y="3922464"/>
            <a:ext cx="1661040" cy="2308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9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ГК «АЗОТ»</a:t>
            </a:r>
            <a:endParaRPr lang="ru-RU" sz="1000" dirty="0">
              <a:latin typeface="Wix Madefor Display Medium" panose="020B0503020203020203" pitchFamily="34" charset="-52"/>
              <a:cs typeface="Wix Madefor Display Medium" panose="020B0503020203020203" pitchFamily="34" charset="-52"/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6F577DFC-6828-4554-8A42-D5E9918CB80D}"/>
              </a:ext>
            </a:extLst>
          </p:cNvPr>
          <p:cNvSpPr txBox="1"/>
          <p:nvPr/>
        </p:nvSpPr>
        <p:spPr>
          <a:xfrm>
            <a:off x="8235066" y="1636012"/>
            <a:ext cx="1071216" cy="2308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9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ПАО «Полюс»</a:t>
            </a:r>
            <a:endParaRPr lang="ru-RU" sz="1000" dirty="0">
              <a:latin typeface="Wix Madefor Display Medium" panose="020B0503020203020203" pitchFamily="34" charset="-52"/>
              <a:cs typeface="Wix Madefor Display Medium" panose="020B0503020203020203" pitchFamily="34" charset="-52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2BBC2CAB-F030-42FA-A9E7-47CDDF4D399B}"/>
              </a:ext>
            </a:extLst>
          </p:cNvPr>
          <p:cNvSpPr txBox="1"/>
          <p:nvPr/>
        </p:nvSpPr>
        <p:spPr>
          <a:xfrm>
            <a:off x="10482663" y="1636012"/>
            <a:ext cx="724870" cy="2308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9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ЕВРАЗ</a:t>
            </a:r>
            <a:endParaRPr lang="ru-RU" sz="1000" dirty="0">
              <a:latin typeface="Wix Madefor Display Medium" panose="020B0503020203020203" pitchFamily="34" charset="-52"/>
              <a:cs typeface="Wix Madefor Display Medium" panose="020B0503020203020203" pitchFamily="34" charset="-52"/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1A13E0B7-C3F8-42B1-8278-1AE27A8D2B14}"/>
              </a:ext>
            </a:extLst>
          </p:cNvPr>
          <p:cNvSpPr txBox="1"/>
          <p:nvPr/>
        </p:nvSpPr>
        <p:spPr>
          <a:xfrm>
            <a:off x="3213757" y="2304228"/>
            <a:ext cx="2265144" cy="3693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9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Сибирская угольная энергетическая компания</a:t>
            </a:r>
            <a:endParaRPr lang="ru-RU" sz="1000" dirty="0">
              <a:latin typeface="Wix Madefor Display Medium" panose="020B0503020203020203" pitchFamily="34" charset="-52"/>
              <a:cs typeface="Wix Madefor Display Medium" panose="020B0503020203020203" pitchFamily="34" charset="-52"/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2ECE1A1F-8CB0-4AB8-9708-087D6D89C7CE}"/>
              </a:ext>
            </a:extLst>
          </p:cNvPr>
          <p:cNvSpPr txBox="1"/>
          <p:nvPr/>
        </p:nvSpPr>
        <p:spPr>
          <a:xfrm>
            <a:off x="1250675" y="2234979"/>
            <a:ext cx="1313425" cy="50783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9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Сибирская генерирующая компания</a:t>
            </a:r>
            <a:endParaRPr lang="ru-RU" sz="1000" dirty="0">
              <a:latin typeface="Wix Madefor Display Medium" panose="020B0503020203020203" pitchFamily="34" charset="-52"/>
              <a:cs typeface="Wix Madefor Display Medium" panose="020B0503020203020203" pitchFamily="34" charset="-52"/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F163956E-B5E8-472B-B34E-104400CB24E6}"/>
              </a:ext>
            </a:extLst>
          </p:cNvPr>
          <p:cNvSpPr txBox="1"/>
          <p:nvPr/>
        </p:nvSpPr>
        <p:spPr>
          <a:xfrm>
            <a:off x="1250675" y="4615925"/>
            <a:ext cx="1313425" cy="3693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9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НОВАПОРТ ХОЛДИНГ</a:t>
            </a:r>
            <a:endParaRPr lang="ru-RU" sz="1000" dirty="0">
              <a:latin typeface="Wix Madefor Display Medium" panose="020B0503020203020203" pitchFamily="34" charset="-52"/>
              <a:cs typeface="Wix Madefor Display Medium" panose="020B0503020203020203" pitchFamily="34" charset="-52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45375987-EA94-4DC1-AE73-67CD3A5C77A2}"/>
              </a:ext>
            </a:extLst>
          </p:cNvPr>
          <p:cNvSpPr txBox="1"/>
          <p:nvPr/>
        </p:nvSpPr>
        <p:spPr>
          <a:xfrm>
            <a:off x="3213758" y="4615925"/>
            <a:ext cx="1701238" cy="3693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9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УК  «АЭРОПОРТЫ РЕГИОНОВ»</a:t>
            </a:r>
            <a:endParaRPr lang="ru-RU" sz="1000" dirty="0">
              <a:latin typeface="Wix Madefor Display Medium" panose="020B0503020203020203" pitchFamily="34" charset="-52"/>
              <a:cs typeface="Wix Madefor Display Medium" panose="020B0503020203020203" pitchFamily="34" charset="-52"/>
            </a:endParaRP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19A3927F-2A8A-429D-8146-F80EAFD57891}"/>
              </a:ext>
            </a:extLst>
          </p:cNvPr>
          <p:cNvSpPr txBox="1"/>
          <p:nvPr/>
        </p:nvSpPr>
        <p:spPr>
          <a:xfrm>
            <a:off x="10482663" y="3853214"/>
            <a:ext cx="1381073" cy="3693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9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ПАО «РОССЕТИ»  -МЭС</a:t>
            </a:r>
            <a:endParaRPr lang="ru-RU" sz="1000" dirty="0">
              <a:latin typeface="Wix Madefor Display Medium" panose="020B0503020203020203" pitchFamily="34" charset="-52"/>
              <a:cs typeface="Wix Madefor Display Medium" panose="020B0503020203020203" pitchFamily="34" charset="-52"/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18905993-8648-4DA9-9968-1FB7D7E3EFF3}"/>
              </a:ext>
            </a:extLst>
          </p:cNvPr>
          <p:cNvSpPr txBox="1"/>
          <p:nvPr/>
        </p:nvSpPr>
        <p:spPr>
          <a:xfrm>
            <a:off x="1251903" y="3116205"/>
            <a:ext cx="1453103" cy="2308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9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АЛРОСА</a:t>
            </a:r>
            <a:endParaRPr lang="ru-RU" sz="1000" dirty="0">
              <a:latin typeface="Wix Madefor Display Medium" panose="020B0503020203020203" pitchFamily="34" charset="-52"/>
              <a:cs typeface="Wix Madefor Display Medium" panose="020B0503020203020203" pitchFamily="34" charset="-52"/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355DCB32-1D17-4726-8467-3060B5C01308}"/>
              </a:ext>
            </a:extLst>
          </p:cNvPr>
          <p:cNvSpPr txBox="1"/>
          <p:nvPr/>
        </p:nvSpPr>
        <p:spPr>
          <a:xfrm>
            <a:off x="8235066" y="3046955"/>
            <a:ext cx="1554309" cy="3693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9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ПАО</a:t>
            </a:r>
            <a:br>
              <a:rPr lang="ru-RU" sz="9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</a:br>
            <a:r>
              <a:rPr lang="ru-RU" sz="9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«СИБУР Холдинг»</a:t>
            </a:r>
            <a:endParaRPr lang="ru-RU" sz="1000" dirty="0">
              <a:latin typeface="Wix Madefor Display Medium" panose="020B0503020203020203" pitchFamily="34" charset="-52"/>
              <a:cs typeface="Wix Madefor Display Medium" panose="020B0503020203020203" pitchFamily="34" charset="-52"/>
            </a:endParaRP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365B1EC9-165F-468F-9164-545EDD6366DE}"/>
              </a:ext>
            </a:extLst>
          </p:cNvPr>
          <p:cNvSpPr txBox="1"/>
          <p:nvPr/>
        </p:nvSpPr>
        <p:spPr>
          <a:xfrm>
            <a:off x="3215197" y="3853214"/>
            <a:ext cx="1882160" cy="3693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9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Лукойл-ПЕРМНЕФТЕОРГСИНТЕЗ</a:t>
            </a:r>
            <a:endParaRPr lang="ru-RU" sz="1000" dirty="0">
              <a:latin typeface="Wix Madefor Display Medium" panose="020B0503020203020203" pitchFamily="34" charset="-52"/>
              <a:cs typeface="Wix Madefor Display Medium" panose="020B0503020203020203" pitchFamily="34" charset="-52"/>
            </a:endParaRP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F9D2F2F7-F4F8-4878-92AC-D4334C834D3D}"/>
              </a:ext>
            </a:extLst>
          </p:cNvPr>
          <p:cNvSpPr txBox="1"/>
          <p:nvPr/>
        </p:nvSpPr>
        <p:spPr>
          <a:xfrm>
            <a:off x="1250675" y="3922464"/>
            <a:ext cx="1453103" cy="2308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9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ГАЗПРОМНЕФТЬ</a:t>
            </a:r>
            <a:endParaRPr lang="ru-RU" sz="1000" dirty="0">
              <a:latin typeface="Wix Madefor Display Medium" panose="020B0503020203020203" pitchFamily="34" charset="-52"/>
              <a:cs typeface="Wix Madefor Display Medium" panose="020B0503020203020203" pitchFamily="34" charset="-52"/>
            </a:endParaRP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A8C51B55-BD52-4BA4-A6F7-1E6CD814663E}"/>
              </a:ext>
            </a:extLst>
          </p:cNvPr>
          <p:cNvSpPr txBox="1"/>
          <p:nvPr/>
        </p:nvSpPr>
        <p:spPr>
          <a:xfrm>
            <a:off x="10482663" y="3046955"/>
            <a:ext cx="1634030" cy="3693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9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Холдинг «</a:t>
            </a:r>
            <a:r>
              <a:rPr lang="ru-RU" sz="900" dirty="0" err="1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Технодинамика</a:t>
            </a:r>
            <a:r>
              <a:rPr lang="ru-RU" sz="9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»</a:t>
            </a:r>
            <a:endParaRPr lang="ru-RU" sz="1000" dirty="0">
              <a:latin typeface="Wix Madefor Display Medium" panose="020B0503020203020203" pitchFamily="34" charset="-52"/>
              <a:cs typeface="Wix Madefor Display Medium" panose="020B0503020203020203" pitchFamily="34" charset="-52"/>
            </a:endParaRP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8BAC4EF5-C093-41B1-B6E7-17EB91A205EE}"/>
              </a:ext>
            </a:extLst>
          </p:cNvPr>
          <p:cNvSpPr txBox="1"/>
          <p:nvPr/>
        </p:nvSpPr>
        <p:spPr>
          <a:xfrm>
            <a:off x="1250675" y="1497513"/>
            <a:ext cx="1221829" cy="50783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9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АО «Русская медная компания»</a:t>
            </a:r>
            <a:endParaRPr lang="ru-RU" sz="1000" dirty="0">
              <a:latin typeface="Wix Madefor Display Medium" panose="020B0503020203020203" pitchFamily="34" charset="-52"/>
              <a:cs typeface="Wix Madefor Display Medium" panose="020B0503020203020203" pitchFamily="34" charset="-52"/>
            </a:endParaRP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5CA417DA-FB18-4DA8-A9A6-AAEB490F55E5}"/>
              </a:ext>
            </a:extLst>
          </p:cNvPr>
          <p:cNvSpPr txBox="1"/>
          <p:nvPr/>
        </p:nvSpPr>
        <p:spPr>
          <a:xfrm>
            <a:off x="3240509" y="1636012"/>
            <a:ext cx="1701238" cy="2308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9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ОАО «УГМК»</a:t>
            </a:r>
            <a:endParaRPr lang="ru-RU" sz="1000" dirty="0">
              <a:latin typeface="Wix Madefor Display Medium" panose="020B0503020203020203" pitchFamily="34" charset="-52"/>
              <a:cs typeface="Wix Madefor Display Medium" panose="020B0503020203020203" pitchFamily="34" charset="-52"/>
            </a:endParaRP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B7E67042-D549-49A6-BFC3-784CECF47F4D}"/>
              </a:ext>
            </a:extLst>
          </p:cNvPr>
          <p:cNvSpPr txBox="1"/>
          <p:nvPr/>
        </p:nvSpPr>
        <p:spPr>
          <a:xfrm>
            <a:off x="5886121" y="2373478"/>
            <a:ext cx="1153212" cy="2308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9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ПАО «ММК»</a:t>
            </a:r>
            <a:endParaRPr lang="ru-RU" sz="1000" dirty="0">
              <a:latin typeface="Wix Madefor Display Medium" panose="020B0503020203020203" pitchFamily="34" charset="-52"/>
              <a:cs typeface="Wix Madefor Display Medium" panose="020B0503020203020203" pitchFamily="34" charset="-52"/>
            </a:endParaRP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49B2E56C-C020-483B-87C9-F6317AA2BA65}"/>
              </a:ext>
            </a:extLst>
          </p:cNvPr>
          <p:cNvSpPr txBox="1"/>
          <p:nvPr/>
        </p:nvSpPr>
        <p:spPr>
          <a:xfrm>
            <a:off x="3213759" y="3116205"/>
            <a:ext cx="2040700" cy="2308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9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ПАО «СЕВЕРСТАЛЬ»</a:t>
            </a:r>
            <a:endParaRPr lang="ru-RU" sz="1000" dirty="0">
              <a:latin typeface="Wix Madefor Display Medium" panose="020B0503020203020203" pitchFamily="34" charset="-52"/>
              <a:cs typeface="Wix Madefor Display Medium" panose="020B0503020203020203" pitchFamily="34" charset="-52"/>
            </a:endParaRP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8E4EFB01-FF56-4FCD-BC07-B1208477799E}"/>
              </a:ext>
            </a:extLst>
          </p:cNvPr>
          <p:cNvSpPr txBox="1"/>
          <p:nvPr/>
        </p:nvSpPr>
        <p:spPr>
          <a:xfrm>
            <a:off x="5886121" y="3922464"/>
            <a:ext cx="1144514" cy="2308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9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АО «РОСХИМ»</a:t>
            </a:r>
            <a:endParaRPr lang="ru-RU" sz="1000" dirty="0">
              <a:latin typeface="Wix Madefor Display Medium" panose="020B0503020203020203" pitchFamily="34" charset="-52"/>
              <a:cs typeface="Wix Madefor Display Medium" panose="020B0503020203020203" pitchFamily="34" charset="-52"/>
            </a:endParaRP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D98E971B-132A-4A3D-A179-386C195738FD}"/>
              </a:ext>
            </a:extLst>
          </p:cNvPr>
          <p:cNvSpPr txBox="1"/>
          <p:nvPr/>
        </p:nvSpPr>
        <p:spPr>
          <a:xfrm>
            <a:off x="10482663" y="5351090"/>
            <a:ext cx="1447400" cy="3693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9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АО «АКРОН ХОЛДИНГ»</a:t>
            </a:r>
            <a:endParaRPr lang="ru-RU" sz="1000" dirty="0">
              <a:latin typeface="Wix Madefor Display Medium" panose="020B0503020203020203" pitchFamily="34" charset="-52"/>
              <a:cs typeface="Wix Madefor Display Medium" panose="020B0503020203020203" pitchFamily="34" charset="-52"/>
            </a:endParaRP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9E194DC7-8BD2-431E-92FE-6BF5ED7D5404}"/>
              </a:ext>
            </a:extLst>
          </p:cNvPr>
          <p:cNvSpPr txBox="1"/>
          <p:nvPr/>
        </p:nvSpPr>
        <p:spPr>
          <a:xfrm>
            <a:off x="3213759" y="6028064"/>
            <a:ext cx="1795687" cy="3693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9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АО фирма «Агрокомплекс»</a:t>
            </a:r>
            <a:br>
              <a:rPr lang="ru-RU" sz="9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</a:br>
            <a:r>
              <a:rPr lang="ru-RU" sz="9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им. Н.И. Ткачёва</a:t>
            </a:r>
            <a:endParaRPr lang="ru-RU" sz="1000" dirty="0">
              <a:latin typeface="Wix Madefor Display Medium" panose="020B0503020203020203" pitchFamily="34" charset="-52"/>
              <a:cs typeface="Wix Madefor Display Medium" panose="020B0503020203020203" pitchFamily="34" charset="-52"/>
            </a:endParaRP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4C30BAD6-9114-46C5-8612-3F503AB0DB8C}"/>
              </a:ext>
            </a:extLst>
          </p:cNvPr>
          <p:cNvSpPr txBox="1"/>
          <p:nvPr/>
        </p:nvSpPr>
        <p:spPr>
          <a:xfrm>
            <a:off x="8235067" y="6097314"/>
            <a:ext cx="1554308" cy="2308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9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ГК «РУСАГРО»</a:t>
            </a:r>
            <a:endParaRPr lang="ru-RU" sz="1000" dirty="0">
              <a:latin typeface="Wix Madefor Display Medium" panose="020B0503020203020203" pitchFamily="34" charset="-52"/>
              <a:cs typeface="Wix Madefor Display Medium" panose="020B0503020203020203" pitchFamily="34" charset="-52"/>
            </a:endParaRP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8B7880F8-5CC7-4437-BD02-27408773B5D2}"/>
              </a:ext>
            </a:extLst>
          </p:cNvPr>
          <p:cNvSpPr txBox="1"/>
          <p:nvPr/>
        </p:nvSpPr>
        <p:spPr>
          <a:xfrm>
            <a:off x="5886191" y="5420340"/>
            <a:ext cx="1274279" cy="2308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9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ГК «АГРОЭКО»</a:t>
            </a:r>
            <a:endParaRPr lang="ru-RU" sz="1000" dirty="0">
              <a:latin typeface="Wix Madefor Display Medium" panose="020B0503020203020203" pitchFamily="34" charset="-52"/>
              <a:cs typeface="Wix Madefor Display Medium" panose="020B0503020203020203" pitchFamily="34" charset="-52"/>
            </a:endParaRP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9C726231-CA1A-4E31-B7CA-EC8620038A23}"/>
              </a:ext>
            </a:extLst>
          </p:cNvPr>
          <p:cNvSpPr txBox="1"/>
          <p:nvPr/>
        </p:nvSpPr>
        <p:spPr>
          <a:xfrm>
            <a:off x="8235067" y="5420340"/>
            <a:ext cx="1554308" cy="2308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9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ГК «ЭКОНИВА»</a:t>
            </a:r>
            <a:endParaRPr lang="ru-RU" sz="1000" dirty="0">
              <a:latin typeface="Wix Madefor Display Medium" panose="020B0503020203020203" pitchFamily="34" charset="-52"/>
              <a:cs typeface="Wix Madefor Display Medium" panose="020B0503020203020203" pitchFamily="34" charset="-52"/>
            </a:endParaRP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46CF6B92-CE7A-459B-ABC8-A51AB5AD6DEB}"/>
              </a:ext>
            </a:extLst>
          </p:cNvPr>
          <p:cNvSpPr txBox="1"/>
          <p:nvPr/>
        </p:nvSpPr>
        <p:spPr>
          <a:xfrm>
            <a:off x="5895421" y="6097314"/>
            <a:ext cx="1413373" cy="2308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9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АПХ «МИРАТОРГ»</a:t>
            </a:r>
            <a:endParaRPr lang="ru-RU" sz="1000" dirty="0">
              <a:latin typeface="Wix Madefor Display Medium" panose="020B0503020203020203" pitchFamily="34" charset="-52"/>
              <a:cs typeface="Wix Madefor Display Medium" panose="020B0503020203020203" pitchFamily="34" charset="-52"/>
            </a:endParaRP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EA3D10C7-FF64-4376-BE48-C6CE29246EBC}"/>
              </a:ext>
            </a:extLst>
          </p:cNvPr>
          <p:cNvSpPr txBox="1"/>
          <p:nvPr/>
        </p:nvSpPr>
        <p:spPr>
          <a:xfrm>
            <a:off x="10482664" y="6097314"/>
            <a:ext cx="1447400" cy="2308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9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АО «СИБАГРО»</a:t>
            </a:r>
            <a:endParaRPr lang="ru-RU" sz="1000" dirty="0">
              <a:latin typeface="Wix Madefor Display Medium" panose="020B0503020203020203" pitchFamily="34" charset="-52"/>
              <a:cs typeface="Wix Madefor Display Medium" panose="020B0503020203020203" pitchFamily="34" charset="-52"/>
            </a:endParaRP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A19F1C2B-5550-4C54-9CBB-6D0169CC812D}"/>
              </a:ext>
            </a:extLst>
          </p:cNvPr>
          <p:cNvSpPr txBox="1"/>
          <p:nvPr/>
        </p:nvSpPr>
        <p:spPr>
          <a:xfrm>
            <a:off x="10482663" y="2373478"/>
            <a:ext cx="876084" cy="2308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9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РОСТЕХ</a:t>
            </a:r>
            <a:endParaRPr lang="ru-RU" sz="1000" dirty="0">
              <a:latin typeface="Wix Madefor Display Medium" panose="020B0503020203020203" pitchFamily="34" charset="-52"/>
              <a:cs typeface="Wix Madefor Display Medium" panose="020B0503020203020203" pitchFamily="34" charset="-52"/>
            </a:endParaRP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15B82E5B-8D91-44C3-9A05-38CCDABABE5A}"/>
              </a:ext>
            </a:extLst>
          </p:cNvPr>
          <p:cNvSpPr txBox="1"/>
          <p:nvPr/>
        </p:nvSpPr>
        <p:spPr>
          <a:xfrm>
            <a:off x="1250675" y="5420340"/>
            <a:ext cx="867910" cy="2308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9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АО «ОДК»</a:t>
            </a:r>
            <a:endParaRPr lang="ru-RU" sz="1000" dirty="0">
              <a:latin typeface="Wix Madefor Display Medium" panose="020B0503020203020203" pitchFamily="34" charset="-52"/>
              <a:cs typeface="Wix Madefor Display Medium" panose="020B0503020203020203" pitchFamily="34" charset="-52"/>
            </a:endParaRP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7CCC31A5-9D4A-4A19-926A-FB52E7055934}"/>
              </a:ext>
            </a:extLst>
          </p:cNvPr>
          <p:cNvSpPr txBox="1"/>
          <p:nvPr/>
        </p:nvSpPr>
        <p:spPr>
          <a:xfrm>
            <a:off x="1279743" y="6097314"/>
            <a:ext cx="936868" cy="2308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9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ПАО «ОАК»</a:t>
            </a:r>
            <a:endParaRPr lang="ru-RU" sz="1000" dirty="0">
              <a:latin typeface="Wix Madefor Display Medium" panose="020B0503020203020203" pitchFamily="34" charset="-52"/>
              <a:cs typeface="Wix Madefor Display Medium" panose="020B0503020203020203" pitchFamily="34" charset="-52"/>
            </a:endParaRP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BDAEFDCD-DB1F-4B5E-9D8A-F1C48C02D0FE}"/>
              </a:ext>
            </a:extLst>
          </p:cNvPr>
          <p:cNvSpPr txBox="1"/>
          <p:nvPr/>
        </p:nvSpPr>
        <p:spPr>
          <a:xfrm>
            <a:off x="10482664" y="4685175"/>
            <a:ext cx="1447400" cy="2308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9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ПАО «ГАЗ»</a:t>
            </a:r>
            <a:endParaRPr lang="ru-RU" sz="1000" dirty="0">
              <a:latin typeface="Wix Madefor Display Medium" panose="020B0503020203020203" pitchFamily="34" charset="-52"/>
              <a:cs typeface="Wix Madefor Display Medium" panose="020B0503020203020203" pitchFamily="34" charset="-52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F874D9C-2DB8-42DA-A56C-6FBC0DB7FD3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253294" y="1536151"/>
            <a:ext cx="470956" cy="434381"/>
          </a:xfrm>
          <a:prstGeom prst="rect">
            <a:avLst/>
          </a:prstGeom>
        </p:spPr>
      </p:pic>
      <p:pic>
        <p:nvPicPr>
          <p:cNvPr id="89" name="Рисунок 88">
            <a:extLst>
              <a:ext uri="{FF2B5EF4-FFF2-40B4-BE49-F238E27FC236}">
                <a16:creationId xmlns:a16="http://schemas.microsoft.com/office/drawing/2014/main" id="{E22671C7-FFFB-40EB-913A-90093BCE7614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26996" y="2308836"/>
            <a:ext cx="537764" cy="360117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7E44593-EC9E-44B1-AB40-AFF40796D5F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05584" y="3919462"/>
            <a:ext cx="580589" cy="236837"/>
          </a:xfrm>
          <a:prstGeom prst="rect">
            <a:avLst/>
          </a:prstGeom>
        </p:spPr>
      </p:pic>
      <p:pic>
        <p:nvPicPr>
          <p:cNvPr id="91" name="Рисунок 90">
            <a:extLst>
              <a:ext uri="{FF2B5EF4-FFF2-40B4-BE49-F238E27FC236}">
                <a16:creationId xmlns:a16="http://schemas.microsoft.com/office/drawing/2014/main" id="{27A4C7A0-E39F-49C3-83B7-959A1DC954E0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33358" y="1488526"/>
            <a:ext cx="525040" cy="485894"/>
          </a:xfrm>
          <a:prstGeom prst="rect">
            <a:avLst/>
          </a:prstGeom>
        </p:spPr>
      </p:pic>
      <p:pic>
        <p:nvPicPr>
          <p:cNvPr id="93" name="Рисунок 92">
            <a:extLst>
              <a:ext uri="{FF2B5EF4-FFF2-40B4-BE49-F238E27FC236}">
                <a16:creationId xmlns:a16="http://schemas.microsoft.com/office/drawing/2014/main" id="{1444D731-BA30-40EC-AC68-A0822EAC47A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6348" y="3770178"/>
            <a:ext cx="980232" cy="535405"/>
          </a:xfrm>
          <a:prstGeom prst="rect">
            <a:avLst/>
          </a:prstGeom>
        </p:spPr>
      </p:pic>
      <p:pic>
        <p:nvPicPr>
          <p:cNvPr id="95" name="Рисунок 94">
            <a:extLst>
              <a:ext uri="{FF2B5EF4-FFF2-40B4-BE49-F238E27FC236}">
                <a16:creationId xmlns:a16="http://schemas.microsoft.com/office/drawing/2014/main" id="{7E67D9A1-9620-465C-B369-D7028CFBD94E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678390" y="1536151"/>
            <a:ext cx="421057" cy="412234"/>
          </a:xfrm>
          <a:prstGeom prst="rect">
            <a:avLst/>
          </a:prstGeom>
        </p:spPr>
      </p:pic>
      <p:pic>
        <p:nvPicPr>
          <p:cNvPr id="97" name="Рисунок 96">
            <a:extLst>
              <a:ext uri="{FF2B5EF4-FFF2-40B4-BE49-F238E27FC236}">
                <a16:creationId xmlns:a16="http://schemas.microsoft.com/office/drawing/2014/main" id="{C5DADE74-E2B5-48FD-A8E7-F8B96CE5B41E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576330" y="2234979"/>
            <a:ext cx="537764" cy="507831"/>
          </a:xfrm>
          <a:prstGeom prst="rect">
            <a:avLst/>
          </a:prstGeom>
        </p:spPr>
      </p:pic>
      <p:pic>
        <p:nvPicPr>
          <p:cNvPr id="99" name="Рисунок 98">
            <a:extLst>
              <a:ext uri="{FF2B5EF4-FFF2-40B4-BE49-F238E27FC236}">
                <a16:creationId xmlns:a16="http://schemas.microsoft.com/office/drawing/2014/main" id="{7DE4894F-AAB9-4155-BB97-F3B779961AC0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85547" y="2278162"/>
            <a:ext cx="461835" cy="421464"/>
          </a:xfrm>
          <a:prstGeom prst="rect">
            <a:avLst/>
          </a:prstGeom>
        </p:spPr>
      </p:pic>
      <p:pic>
        <p:nvPicPr>
          <p:cNvPr id="101" name="Рисунок 100">
            <a:extLst>
              <a:ext uri="{FF2B5EF4-FFF2-40B4-BE49-F238E27FC236}">
                <a16:creationId xmlns:a16="http://schemas.microsoft.com/office/drawing/2014/main" id="{66CAD2C2-F39D-4118-9161-FCD1246199EC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2727" y="4584554"/>
            <a:ext cx="487474" cy="432074"/>
          </a:xfrm>
          <a:prstGeom prst="rect">
            <a:avLst/>
          </a:prstGeom>
        </p:spPr>
      </p:pic>
      <p:pic>
        <p:nvPicPr>
          <p:cNvPr id="103" name="Рисунок 102">
            <a:extLst>
              <a:ext uri="{FF2B5EF4-FFF2-40B4-BE49-F238E27FC236}">
                <a16:creationId xmlns:a16="http://schemas.microsoft.com/office/drawing/2014/main" id="{581CEB04-E84E-4469-825A-24A430C5D4AB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598413" y="4552215"/>
            <a:ext cx="484718" cy="496752"/>
          </a:xfrm>
          <a:prstGeom prst="rect">
            <a:avLst/>
          </a:prstGeom>
        </p:spPr>
      </p:pic>
      <p:pic>
        <p:nvPicPr>
          <p:cNvPr id="105" name="Рисунок 104">
            <a:extLst>
              <a:ext uri="{FF2B5EF4-FFF2-40B4-BE49-F238E27FC236}">
                <a16:creationId xmlns:a16="http://schemas.microsoft.com/office/drawing/2014/main" id="{49E36E52-0759-44F1-816E-06B410A23C01}"/>
              </a:ext>
            </a:extLst>
          </p:cNvPr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695115" y="3807549"/>
            <a:ext cx="487723" cy="460663"/>
          </a:xfrm>
          <a:prstGeom prst="rect">
            <a:avLst/>
          </a:prstGeom>
        </p:spPr>
      </p:pic>
      <p:pic>
        <p:nvPicPr>
          <p:cNvPr id="107" name="Рисунок 106">
            <a:extLst>
              <a:ext uri="{FF2B5EF4-FFF2-40B4-BE49-F238E27FC236}">
                <a16:creationId xmlns:a16="http://schemas.microsoft.com/office/drawing/2014/main" id="{5DE34CB5-F70E-495A-B134-6B207B313E4D}"/>
              </a:ext>
            </a:extLst>
          </p:cNvPr>
          <p:cNvPicPr>
            <a:picLocks noChangeAspect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7344" y="3022269"/>
            <a:ext cx="718240" cy="418704"/>
          </a:xfrm>
          <a:prstGeom prst="rect">
            <a:avLst/>
          </a:prstGeom>
        </p:spPr>
      </p:pic>
      <p:pic>
        <p:nvPicPr>
          <p:cNvPr id="109" name="Рисунок 108">
            <a:extLst>
              <a:ext uri="{FF2B5EF4-FFF2-40B4-BE49-F238E27FC236}">
                <a16:creationId xmlns:a16="http://schemas.microsoft.com/office/drawing/2014/main" id="{457CE6A1-747E-4700-BED5-E9F9D80C0A71}"/>
              </a:ext>
            </a:extLst>
          </p:cNvPr>
          <p:cNvPicPr>
            <a:picLocks noChangeAspect="1"/>
          </p:cNvPicPr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391373" y="3152625"/>
            <a:ext cx="809011" cy="157993"/>
          </a:xfrm>
          <a:prstGeom prst="rect">
            <a:avLst/>
          </a:prstGeom>
        </p:spPr>
      </p:pic>
      <p:pic>
        <p:nvPicPr>
          <p:cNvPr id="111" name="Рисунок 110">
            <a:extLst>
              <a:ext uri="{FF2B5EF4-FFF2-40B4-BE49-F238E27FC236}">
                <a16:creationId xmlns:a16="http://schemas.microsoft.com/office/drawing/2014/main" id="{3F17A89D-E4AB-4806-9FC9-FB4923B73DAC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33901" y="3776797"/>
            <a:ext cx="409379" cy="522166"/>
          </a:xfrm>
          <a:prstGeom prst="rect">
            <a:avLst/>
          </a:prstGeom>
        </p:spPr>
      </p:pic>
      <p:pic>
        <p:nvPicPr>
          <p:cNvPr id="113" name="Рисунок 112">
            <a:extLst>
              <a:ext uri="{FF2B5EF4-FFF2-40B4-BE49-F238E27FC236}">
                <a16:creationId xmlns:a16="http://schemas.microsoft.com/office/drawing/2014/main" id="{0CFC5F90-0D16-47A3-87FB-CCAEF12B3971}"/>
              </a:ext>
            </a:extLst>
          </p:cNvPr>
          <p:cNvPicPr>
            <a:picLocks noChangeAspect="1"/>
          </p:cNvPicPr>
          <p:nvPr/>
        </p:nvPicPr>
        <p:blipFill rotWithShape="1">
          <a:blip r:embed="rId1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571675" y="3001290"/>
            <a:ext cx="702036" cy="460663"/>
          </a:xfrm>
          <a:prstGeom prst="rect">
            <a:avLst/>
          </a:prstGeom>
        </p:spPr>
      </p:pic>
      <p:pic>
        <p:nvPicPr>
          <p:cNvPr id="114" name="Рисунок 113">
            <a:extLst>
              <a:ext uri="{FF2B5EF4-FFF2-40B4-BE49-F238E27FC236}">
                <a16:creationId xmlns:a16="http://schemas.microsoft.com/office/drawing/2014/main" id="{F6EB8C0D-8BC1-46FC-BE68-BFA23C549A4E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53294" y="2299994"/>
            <a:ext cx="470956" cy="377800"/>
          </a:xfrm>
          <a:prstGeom prst="rect">
            <a:avLst/>
          </a:prstGeom>
        </p:spPr>
      </p:pic>
      <p:pic>
        <p:nvPicPr>
          <p:cNvPr id="116" name="Рисунок 115">
            <a:extLst>
              <a:ext uri="{FF2B5EF4-FFF2-40B4-BE49-F238E27FC236}">
                <a16:creationId xmlns:a16="http://schemas.microsoft.com/office/drawing/2014/main" id="{0BC70EDE-5A8A-436A-9FAC-98D93DBDFF25}"/>
              </a:ext>
            </a:extLst>
          </p:cNvPr>
          <p:cNvPicPr>
            <a:picLocks noChangeAspect="1"/>
          </p:cNvPicPr>
          <p:nvPr/>
        </p:nvPicPr>
        <p:blipFill rotWithShape="1">
          <a:blip r:embed="rId1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509277" y="2980789"/>
            <a:ext cx="537764" cy="501665"/>
          </a:xfrm>
          <a:prstGeom prst="rect">
            <a:avLst/>
          </a:prstGeom>
        </p:spPr>
      </p:pic>
      <p:pic>
        <p:nvPicPr>
          <p:cNvPr id="118" name="Рисунок 117">
            <a:extLst>
              <a:ext uri="{FF2B5EF4-FFF2-40B4-BE49-F238E27FC236}">
                <a16:creationId xmlns:a16="http://schemas.microsoft.com/office/drawing/2014/main" id="{7D92FBA9-27B2-4C41-93D6-60F56D73859C}"/>
              </a:ext>
            </a:extLst>
          </p:cNvPr>
          <p:cNvPicPr>
            <a:picLocks noChangeAspect="1"/>
          </p:cNvPicPr>
          <p:nvPr/>
        </p:nvPicPr>
        <p:blipFill rotWithShape="1">
          <a:blip r:embed="rId2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197596" y="3770177"/>
            <a:ext cx="582353" cy="535406"/>
          </a:xfrm>
          <a:prstGeom prst="rect">
            <a:avLst/>
          </a:prstGeom>
        </p:spPr>
      </p:pic>
      <p:pic>
        <p:nvPicPr>
          <p:cNvPr id="120" name="Рисунок 119">
            <a:extLst>
              <a:ext uri="{FF2B5EF4-FFF2-40B4-BE49-F238E27FC236}">
                <a16:creationId xmlns:a16="http://schemas.microsoft.com/office/drawing/2014/main" id="{2ABA673D-D0F8-46A8-9E48-5F83DD3F592A}"/>
              </a:ext>
            </a:extLst>
          </p:cNvPr>
          <p:cNvPicPr>
            <a:picLocks noChangeAspect="1"/>
          </p:cNvPicPr>
          <p:nvPr/>
        </p:nvPicPr>
        <p:blipFill rotWithShape="1">
          <a:blip r:embed="rId2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658603" y="5328841"/>
            <a:ext cx="455349" cy="413830"/>
          </a:xfrm>
          <a:prstGeom prst="rect">
            <a:avLst/>
          </a:prstGeom>
        </p:spPr>
      </p:pic>
      <p:pic>
        <p:nvPicPr>
          <p:cNvPr id="122" name="Рисунок 121">
            <a:extLst>
              <a:ext uri="{FF2B5EF4-FFF2-40B4-BE49-F238E27FC236}">
                <a16:creationId xmlns:a16="http://schemas.microsoft.com/office/drawing/2014/main" id="{7D7F28A5-9259-4264-8209-B8C24A69C1BD}"/>
              </a:ext>
            </a:extLst>
          </p:cNvPr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78390" y="2277091"/>
            <a:ext cx="421057" cy="576006"/>
          </a:xfrm>
          <a:prstGeom prst="rect">
            <a:avLst/>
          </a:prstGeom>
        </p:spPr>
      </p:pic>
      <p:pic>
        <p:nvPicPr>
          <p:cNvPr id="124" name="Рисунок 123">
            <a:extLst>
              <a:ext uri="{FF2B5EF4-FFF2-40B4-BE49-F238E27FC236}">
                <a16:creationId xmlns:a16="http://schemas.microsoft.com/office/drawing/2014/main" id="{55E9F584-8D07-45AB-8E72-B4FC76DAF486}"/>
              </a:ext>
            </a:extLst>
          </p:cNvPr>
          <p:cNvPicPr>
            <a:picLocks noChangeAspect="1"/>
          </p:cNvPicPr>
          <p:nvPr/>
        </p:nvPicPr>
        <p:blipFill rotWithShape="1">
          <a:blip r:embed="rId2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2417"/>
          <a:stretch/>
        </p:blipFill>
        <p:spPr>
          <a:xfrm>
            <a:off x="598567" y="5311839"/>
            <a:ext cx="435794" cy="447834"/>
          </a:xfrm>
          <a:prstGeom prst="rect">
            <a:avLst/>
          </a:prstGeom>
        </p:spPr>
      </p:pic>
      <p:pic>
        <p:nvPicPr>
          <p:cNvPr id="126" name="Рисунок 125">
            <a:extLst>
              <a:ext uri="{FF2B5EF4-FFF2-40B4-BE49-F238E27FC236}">
                <a16:creationId xmlns:a16="http://schemas.microsoft.com/office/drawing/2014/main" id="{6E7736B5-06B2-4216-9728-1BD193B72A36}"/>
              </a:ext>
            </a:extLst>
          </p:cNvPr>
          <p:cNvPicPr>
            <a:picLocks noChangeAspect="1"/>
          </p:cNvPicPr>
          <p:nvPr/>
        </p:nvPicPr>
        <p:blipFill rotWithShape="1">
          <a:blip r:embed="rId2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7457"/>
          <a:stretch/>
        </p:blipFill>
        <p:spPr>
          <a:xfrm>
            <a:off x="405142" y="6062122"/>
            <a:ext cx="822645" cy="301217"/>
          </a:xfrm>
          <a:prstGeom prst="rect">
            <a:avLst/>
          </a:prstGeom>
        </p:spPr>
      </p:pic>
      <p:pic>
        <p:nvPicPr>
          <p:cNvPr id="128" name="Рисунок 127">
            <a:extLst>
              <a:ext uri="{FF2B5EF4-FFF2-40B4-BE49-F238E27FC236}">
                <a16:creationId xmlns:a16="http://schemas.microsoft.com/office/drawing/2014/main" id="{E8B0610C-7819-41F8-A42E-051AE805CB89}"/>
              </a:ext>
            </a:extLst>
          </p:cNvPr>
          <p:cNvPicPr>
            <a:picLocks noChangeAspect="1"/>
          </p:cNvPicPr>
          <p:nvPr/>
        </p:nvPicPr>
        <p:blipFill rotWithShape="1">
          <a:blip r:embed="rId2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570744" y="4658931"/>
            <a:ext cx="769585" cy="283320"/>
          </a:xfrm>
          <a:prstGeom prst="rect">
            <a:avLst/>
          </a:prstGeom>
        </p:spPr>
      </p:pic>
      <p:pic>
        <p:nvPicPr>
          <p:cNvPr id="132" name="Рисунок 131">
            <a:extLst>
              <a:ext uri="{FF2B5EF4-FFF2-40B4-BE49-F238E27FC236}">
                <a16:creationId xmlns:a16="http://schemas.microsoft.com/office/drawing/2014/main" id="{B80A9A53-BB08-4D7A-AEBF-2EFC8E29EB54}"/>
              </a:ext>
            </a:extLst>
          </p:cNvPr>
          <p:cNvPicPr>
            <a:picLocks noChangeAspect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83558" y="5971583"/>
            <a:ext cx="482295" cy="482295"/>
          </a:xfrm>
          <a:prstGeom prst="rect">
            <a:avLst/>
          </a:prstGeom>
        </p:spPr>
      </p:pic>
      <p:pic>
        <p:nvPicPr>
          <p:cNvPr id="134" name="Рисунок 133">
            <a:extLst>
              <a:ext uri="{FF2B5EF4-FFF2-40B4-BE49-F238E27FC236}">
                <a16:creationId xmlns:a16="http://schemas.microsoft.com/office/drawing/2014/main" id="{63C87605-896E-4E64-87A1-F831F7CFC06A}"/>
              </a:ext>
            </a:extLst>
          </p:cNvPr>
          <p:cNvPicPr>
            <a:picLocks noChangeAspect="1"/>
          </p:cNvPicPr>
          <p:nvPr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50985" y="5305969"/>
            <a:ext cx="475575" cy="478624"/>
          </a:xfrm>
          <a:prstGeom prst="rect">
            <a:avLst/>
          </a:prstGeom>
        </p:spPr>
      </p:pic>
      <p:pic>
        <p:nvPicPr>
          <p:cNvPr id="136" name="Рисунок 135">
            <a:extLst>
              <a:ext uri="{FF2B5EF4-FFF2-40B4-BE49-F238E27FC236}">
                <a16:creationId xmlns:a16="http://schemas.microsoft.com/office/drawing/2014/main" id="{D1062815-86F4-443C-99C8-8FCD5137EC12}"/>
              </a:ext>
            </a:extLst>
          </p:cNvPr>
          <p:cNvPicPr>
            <a:picLocks noChangeAspect="1"/>
          </p:cNvPicPr>
          <p:nvPr/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91373" y="5408121"/>
            <a:ext cx="809011" cy="255271"/>
          </a:xfrm>
          <a:prstGeom prst="rect">
            <a:avLst/>
          </a:prstGeom>
        </p:spPr>
      </p:pic>
      <p:pic>
        <p:nvPicPr>
          <p:cNvPr id="138" name="Рисунок 137">
            <a:extLst>
              <a:ext uri="{FF2B5EF4-FFF2-40B4-BE49-F238E27FC236}">
                <a16:creationId xmlns:a16="http://schemas.microsoft.com/office/drawing/2014/main" id="{6FBFB50C-F8B8-4728-81FC-3CF793D95D7D}"/>
              </a:ext>
            </a:extLst>
          </p:cNvPr>
          <p:cNvPicPr>
            <a:picLocks noChangeAspect="1"/>
          </p:cNvPicPr>
          <p:nvPr/>
        </p:nvPicPr>
        <p:blipFill rotWithShape="1">
          <a:blip r:embed="rId2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157352" y="6109918"/>
            <a:ext cx="662841" cy="205624"/>
          </a:xfrm>
          <a:prstGeom prst="rect">
            <a:avLst/>
          </a:prstGeom>
        </p:spPr>
      </p:pic>
      <p:pic>
        <p:nvPicPr>
          <p:cNvPr id="140" name="Рисунок 139">
            <a:extLst>
              <a:ext uri="{FF2B5EF4-FFF2-40B4-BE49-F238E27FC236}">
                <a16:creationId xmlns:a16="http://schemas.microsoft.com/office/drawing/2014/main" id="{57162ED8-327B-4EE0-9EBE-77D2ABCD4EEF}"/>
              </a:ext>
            </a:extLst>
          </p:cNvPr>
          <p:cNvPicPr>
            <a:picLocks noChangeAspect="1"/>
          </p:cNvPicPr>
          <p:nvPr/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26294" y="5971583"/>
            <a:ext cx="539169" cy="482294"/>
          </a:xfrm>
          <a:prstGeom prst="rect">
            <a:avLst/>
          </a:prstGeom>
        </p:spPr>
      </p:pic>
      <p:pic>
        <p:nvPicPr>
          <p:cNvPr id="142" name="Рисунок 141">
            <a:extLst>
              <a:ext uri="{FF2B5EF4-FFF2-40B4-BE49-F238E27FC236}">
                <a16:creationId xmlns:a16="http://schemas.microsoft.com/office/drawing/2014/main" id="{BC33CDA3-AE0C-4069-A17B-70F94B5FE26A}"/>
              </a:ext>
            </a:extLst>
          </p:cNvPr>
          <p:cNvPicPr>
            <a:picLocks noChangeAspect="1"/>
          </p:cNvPicPr>
          <p:nvPr/>
        </p:nvPicPr>
        <p:blipFill rotWithShape="1">
          <a:blip r:embed="rId3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548136" y="6072626"/>
            <a:ext cx="749114" cy="213324"/>
          </a:xfrm>
          <a:prstGeom prst="rect">
            <a:avLst/>
          </a:prstGeom>
        </p:spPr>
      </p:pic>
      <p:pic>
        <p:nvPicPr>
          <p:cNvPr id="144" name="Рисунок 143">
            <a:extLst>
              <a:ext uri="{FF2B5EF4-FFF2-40B4-BE49-F238E27FC236}">
                <a16:creationId xmlns:a16="http://schemas.microsoft.com/office/drawing/2014/main" id="{BB6D413A-52EC-4D29-8FD9-8E6F9D50053B}"/>
              </a:ext>
            </a:extLst>
          </p:cNvPr>
          <p:cNvPicPr>
            <a:picLocks noChangeAspect="1"/>
          </p:cNvPicPr>
          <p:nvPr/>
        </p:nvPicPr>
        <p:blipFill rotWithShape="1">
          <a:blip r:embed="rId3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0793" y="1536151"/>
            <a:ext cx="411343" cy="469697"/>
          </a:xfrm>
          <a:prstGeom prst="rect">
            <a:avLst/>
          </a:prstGeom>
        </p:spPr>
      </p:pic>
      <p:pic>
        <p:nvPicPr>
          <p:cNvPr id="146" name="Рисунок 145">
            <a:extLst>
              <a:ext uri="{FF2B5EF4-FFF2-40B4-BE49-F238E27FC236}">
                <a16:creationId xmlns:a16="http://schemas.microsoft.com/office/drawing/2014/main" id="{1D71C1B8-A700-41BA-962A-D8FE10CFE9F5}"/>
              </a:ext>
            </a:extLst>
          </p:cNvPr>
          <p:cNvPicPr>
            <a:picLocks noChangeAspect="1"/>
          </p:cNvPicPr>
          <p:nvPr/>
        </p:nvPicPr>
        <p:blipFill rotWithShape="1">
          <a:blip r:embed="rId3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590337" y="1536151"/>
            <a:ext cx="509750" cy="461665"/>
          </a:xfrm>
          <a:prstGeom prst="rect">
            <a:avLst/>
          </a:prstGeom>
        </p:spPr>
      </p:pic>
      <p:pic>
        <p:nvPicPr>
          <p:cNvPr id="147" name="Рисунок 146">
            <a:extLst>
              <a:ext uri="{FF2B5EF4-FFF2-40B4-BE49-F238E27FC236}">
                <a16:creationId xmlns:a16="http://schemas.microsoft.com/office/drawing/2014/main" id="{44857E8F-F8F9-4041-8830-AFD88D8D61B7}"/>
              </a:ext>
            </a:extLst>
          </p:cNvPr>
          <p:cNvPicPr>
            <a:picLocks noChangeAspect="1"/>
          </p:cNvPicPr>
          <p:nvPr/>
        </p:nvPicPr>
        <p:blipFill rotWithShape="1">
          <a:blip r:embed="rId3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227838" y="2982624"/>
            <a:ext cx="514819" cy="458350"/>
          </a:xfrm>
          <a:prstGeom prst="rect">
            <a:avLst/>
          </a:prstGeom>
        </p:spPr>
      </p:pic>
      <p:pic>
        <p:nvPicPr>
          <p:cNvPr id="149" name="Рисунок 148">
            <a:extLst>
              <a:ext uri="{FF2B5EF4-FFF2-40B4-BE49-F238E27FC236}">
                <a16:creationId xmlns:a16="http://schemas.microsoft.com/office/drawing/2014/main" id="{CC1942D7-70A2-46D8-8219-9FECB02CAA23}"/>
              </a:ext>
            </a:extLst>
          </p:cNvPr>
          <p:cNvPicPr>
            <a:picLocks noChangeAspect="1"/>
          </p:cNvPicPr>
          <p:nvPr/>
        </p:nvPicPr>
        <p:blipFill rotWithShape="1">
          <a:blip r:embed="rId3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610990" y="5296445"/>
            <a:ext cx="435794" cy="478623"/>
          </a:xfrm>
          <a:prstGeom prst="rect">
            <a:avLst/>
          </a:prstGeom>
        </p:spPr>
      </p:pic>
      <p:sp>
        <p:nvSpPr>
          <p:cNvPr id="150" name="TextBox 149">
            <a:extLst>
              <a:ext uri="{FF2B5EF4-FFF2-40B4-BE49-F238E27FC236}">
                <a16:creationId xmlns:a16="http://schemas.microsoft.com/office/drawing/2014/main" id="{05F9516F-949E-4346-970F-A47C78AF3DB8}"/>
              </a:ext>
            </a:extLst>
          </p:cNvPr>
          <p:cNvSpPr txBox="1"/>
          <p:nvPr/>
        </p:nvSpPr>
        <p:spPr>
          <a:xfrm>
            <a:off x="5881436" y="3116205"/>
            <a:ext cx="887363" cy="2308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9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РОСАТОМ</a:t>
            </a:r>
            <a:endParaRPr lang="ru-RU" sz="1000" dirty="0">
              <a:latin typeface="Wix Madefor Display Medium" panose="020B0503020203020203" pitchFamily="34" charset="-52"/>
              <a:cs typeface="Wix Madefor Display Medium" panose="020B0503020203020203" pitchFamily="34" charset="-52"/>
            </a:endParaRPr>
          </a:p>
        </p:txBody>
      </p:sp>
      <p:sp>
        <p:nvSpPr>
          <p:cNvPr id="151" name="TextBox 150">
            <a:extLst>
              <a:ext uri="{FF2B5EF4-FFF2-40B4-BE49-F238E27FC236}">
                <a16:creationId xmlns:a16="http://schemas.microsoft.com/office/drawing/2014/main" id="{090DDCB5-0483-4541-9C4F-2E24BBF0D72E}"/>
              </a:ext>
            </a:extLst>
          </p:cNvPr>
          <p:cNvSpPr txBox="1"/>
          <p:nvPr/>
        </p:nvSpPr>
        <p:spPr>
          <a:xfrm>
            <a:off x="3240509" y="5420340"/>
            <a:ext cx="1701238" cy="2308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9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ПАО «СОЛЛЕРС»</a:t>
            </a:r>
            <a:endParaRPr lang="ru-RU" sz="1000" dirty="0">
              <a:latin typeface="Wix Madefor Display Medium" panose="020B0503020203020203" pitchFamily="34" charset="-52"/>
              <a:cs typeface="Wix Madefor Display Medium" panose="020B0503020203020203" pitchFamily="34" charset="-52"/>
            </a:endParaRPr>
          </a:p>
        </p:txBody>
      </p:sp>
      <p:pic>
        <p:nvPicPr>
          <p:cNvPr id="152" name="Рисунок 151">
            <a:extLst>
              <a:ext uri="{FF2B5EF4-FFF2-40B4-BE49-F238E27FC236}">
                <a16:creationId xmlns:a16="http://schemas.microsoft.com/office/drawing/2014/main" id="{FC7F27F9-C762-4E21-AF5E-D11AB8E34C50}"/>
              </a:ext>
            </a:extLst>
          </p:cNvPr>
          <p:cNvPicPr>
            <a:picLocks noChangeAspect="1"/>
          </p:cNvPicPr>
          <p:nvPr/>
        </p:nvPicPr>
        <p:blipFill>
          <a:blip r:embed="rId3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30167" y="4623868"/>
            <a:ext cx="531423" cy="353446"/>
          </a:xfrm>
          <a:prstGeom prst="rect">
            <a:avLst/>
          </a:prstGeom>
        </p:spPr>
      </p:pic>
      <p:sp>
        <p:nvSpPr>
          <p:cNvPr id="154" name="TextBox 153">
            <a:extLst>
              <a:ext uri="{FF2B5EF4-FFF2-40B4-BE49-F238E27FC236}">
                <a16:creationId xmlns:a16="http://schemas.microsoft.com/office/drawing/2014/main" id="{C1C40CA2-14CF-4A12-BCCC-0595CB9C408D}"/>
              </a:ext>
            </a:extLst>
          </p:cNvPr>
          <p:cNvSpPr txBox="1"/>
          <p:nvPr/>
        </p:nvSpPr>
        <p:spPr>
          <a:xfrm>
            <a:off x="8235066" y="4685175"/>
            <a:ext cx="1295755" cy="2308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9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АО НПК «УВЗ»</a:t>
            </a:r>
            <a:endParaRPr lang="ru-RU" sz="1000" dirty="0">
              <a:latin typeface="Wix Madefor Display Medium" panose="020B0503020203020203" pitchFamily="34" charset="-52"/>
              <a:cs typeface="Wix Madefor Display Medium" panose="020B0503020203020203" pitchFamily="34" charset="-52"/>
            </a:endParaRPr>
          </a:p>
        </p:txBody>
      </p:sp>
      <p:sp>
        <p:nvSpPr>
          <p:cNvPr id="155" name="TextBox 154">
            <a:extLst>
              <a:ext uri="{FF2B5EF4-FFF2-40B4-BE49-F238E27FC236}">
                <a16:creationId xmlns:a16="http://schemas.microsoft.com/office/drawing/2014/main" id="{5F77EE39-F6A7-43B8-B52D-1735AC414989}"/>
              </a:ext>
            </a:extLst>
          </p:cNvPr>
          <p:cNvSpPr txBox="1"/>
          <p:nvPr/>
        </p:nvSpPr>
        <p:spPr>
          <a:xfrm>
            <a:off x="5891032" y="4685175"/>
            <a:ext cx="1092748" cy="2308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9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ПАО «ТМК»</a:t>
            </a:r>
            <a:endParaRPr lang="ru-RU" sz="1000" dirty="0">
              <a:latin typeface="Wix Madefor Display Medium" panose="020B0503020203020203" pitchFamily="34" charset="-52"/>
              <a:cs typeface="Wix Madefor Display Medium" panose="020B0503020203020203" pitchFamily="34" charset="-52"/>
            </a:endParaRPr>
          </a:p>
        </p:txBody>
      </p:sp>
      <p:pic>
        <p:nvPicPr>
          <p:cNvPr id="157" name="Рисунок 156">
            <a:extLst>
              <a:ext uri="{FF2B5EF4-FFF2-40B4-BE49-F238E27FC236}">
                <a16:creationId xmlns:a16="http://schemas.microsoft.com/office/drawing/2014/main" id="{0A99018C-9F97-4A0E-8201-8C470B3617CF}"/>
              </a:ext>
            </a:extLst>
          </p:cNvPr>
          <p:cNvPicPr>
            <a:picLocks noChangeAspect="1"/>
          </p:cNvPicPr>
          <p:nvPr/>
        </p:nvPicPr>
        <p:blipFill>
          <a:blip r:embed="rId3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53195" y="4565014"/>
            <a:ext cx="471155" cy="471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512534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C6E4A2A-8DC9-43E6-9BBE-2549C4658F6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4418" y="6164545"/>
            <a:ext cx="4119870" cy="346874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EBC0E14D-4A33-4745-BB83-FDC16C59114F}"/>
              </a:ext>
            </a:extLst>
          </p:cNvPr>
          <p:cNvSpPr/>
          <p:nvPr/>
        </p:nvSpPr>
        <p:spPr>
          <a:xfrm>
            <a:off x="5378824" y="1987211"/>
            <a:ext cx="6813176" cy="1332595"/>
          </a:xfrm>
          <a:prstGeom prst="rect">
            <a:avLst/>
          </a:prstGeom>
          <a:solidFill>
            <a:srgbClr val="FFE2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E2C4D54-208E-4DBB-89FD-749F26081432}"/>
              </a:ext>
            </a:extLst>
          </p:cNvPr>
          <p:cNvSpPr txBox="1"/>
          <p:nvPr/>
        </p:nvSpPr>
        <p:spPr>
          <a:xfrm>
            <a:off x="5582205" y="2421403"/>
            <a:ext cx="6580354" cy="53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ru-RU" sz="3200" dirty="0">
                <a:latin typeface="+mj-lt"/>
              </a:rPr>
              <a:t>ПОДПИСЫВАЙТЕСЬ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6F70BE7-72DF-4B59-B17F-DA69BFC63664}"/>
              </a:ext>
            </a:extLst>
          </p:cNvPr>
          <p:cNvSpPr txBox="1"/>
          <p:nvPr/>
        </p:nvSpPr>
        <p:spPr>
          <a:xfrm>
            <a:off x="5582205" y="3675605"/>
            <a:ext cx="5861242" cy="9787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ru-RU" sz="3200" dirty="0">
                <a:latin typeface="+mj-lt"/>
              </a:rPr>
              <a:t>БУДЬТЕ В КУРСЕ СОБЫТИЙ</a:t>
            </a:r>
          </a:p>
        </p:txBody>
      </p:sp>
      <p:pic>
        <p:nvPicPr>
          <p:cNvPr id="37" name="Рисунок 36">
            <a:extLst>
              <a:ext uri="{FF2B5EF4-FFF2-40B4-BE49-F238E27FC236}">
                <a16:creationId xmlns:a16="http://schemas.microsoft.com/office/drawing/2014/main" id="{954695F5-84C0-4E3E-A6CD-ED270B1773C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9718" t="10886" r="9718" b="11110"/>
          <a:stretch/>
        </p:blipFill>
        <p:spPr>
          <a:xfrm>
            <a:off x="1439015" y="1987211"/>
            <a:ext cx="2694333" cy="2608729"/>
          </a:xfrm>
          <a:prstGeom prst="rect">
            <a:avLst/>
          </a:prstGeom>
        </p:spPr>
      </p:pic>
      <p:sp>
        <p:nvSpPr>
          <p:cNvPr id="38" name="Текст 3">
            <a:extLst>
              <a:ext uri="{FF2B5EF4-FFF2-40B4-BE49-F238E27FC236}">
                <a16:creationId xmlns:a16="http://schemas.microsoft.com/office/drawing/2014/main" id="{EAF1CBDA-4287-4010-A459-5DA90106DD10}"/>
              </a:ext>
            </a:extLst>
          </p:cNvPr>
          <p:cNvSpPr txBox="1">
            <a:spLocks/>
          </p:cNvSpPr>
          <p:nvPr/>
        </p:nvSpPr>
        <p:spPr>
          <a:xfrm>
            <a:off x="1439015" y="4785022"/>
            <a:ext cx="2694333" cy="602492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marL="0" lvl="0" indent="0">
              <a:spcBef>
                <a:spcPts val="600"/>
              </a:spcBef>
              <a:buClr>
                <a:srgbClr val="FFCB25"/>
              </a:buClr>
              <a:buSzPct val="130000"/>
              <a:buNone/>
              <a:defRPr/>
            </a:pPr>
            <a:r>
              <a:rPr lang="en-US" sz="2000" b="1" dirty="0">
                <a:solidFill>
                  <a:schemeClr val="accent1"/>
                </a:solidFill>
                <a:ea typeface="Cambria" panose="02040503050406030204" pitchFamily="18" charset="0"/>
              </a:rPr>
              <a:t>TELEGRAM-</a:t>
            </a:r>
            <a:r>
              <a:rPr lang="ru-RU" sz="2000" b="1" dirty="0">
                <a:solidFill>
                  <a:schemeClr val="accent1"/>
                </a:solidFill>
                <a:ea typeface="Cambria" panose="02040503050406030204" pitchFamily="18" charset="0"/>
              </a:rPr>
              <a:t>КАНАЛ</a:t>
            </a:r>
            <a:endParaRPr lang="en-US" sz="2000" b="1" dirty="0">
              <a:solidFill>
                <a:schemeClr val="accent1"/>
              </a:solidFill>
              <a:ea typeface="Cambria" panose="02040503050406030204" pitchFamily="18" charset="0"/>
            </a:endParaRPr>
          </a:p>
          <a:p>
            <a:pPr marL="0" lvl="0" indent="0">
              <a:spcBef>
                <a:spcPts val="600"/>
              </a:spcBef>
              <a:buClr>
                <a:srgbClr val="FFCB25"/>
              </a:buClr>
              <a:buSzPct val="130000"/>
              <a:buNone/>
              <a:defRPr/>
            </a:pPr>
            <a:r>
              <a:rPr lang="en-US" sz="2000" b="1" dirty="0">
                <a:solidFill>
                  <a:schemeClr val="accent1"/>
                </a:solidFill>
                <a:ea typeface="Cambria" panose="02040503050406030204" pitchFamily="18" charset="0"/>
              </a:rPr>
              <a:t>LEDEL </a:t>
            </a:r>
            <a:r>
              <a:rPr lang="ru-RU" sz="2000" b="1" dirty="0">
                <a:solidFill>
                  <a:schemeClr val="accent1"/>
                </a:solidFill>
                <a:ea typeface="Cambria" panose="02040503050406030204" pitchFamily="18" charset="0"/>
              </a:rPr>
              <a:t>И</a:t>
            </a:r>
            <a:r>
              <a:rPr lang="en-US" sz="2000" b="1" dirty="0">
                <a:solidFill>
                  <a:schemeClr val="accent1"/>
                </a:solidFill>
                <a:ea typeface="Cambria" panose="02040503050406030204" pitchFamily="18" charset="0"/>
              </a:rPr>
              <a:t> FEREKS</a:t>
            </a:r>
            <a:endParaRPr lang="ru-RU" sz="2000" b="1" dirty="0">
              <a:solidFill>
                <a:schemeClr val="accent1"/>
              </a:solidFill>
              <a:ea typeface="Cambria" panose="02040503050406030204" pitchFamily="18" charset="0"/>
            </a:endParaRPr>
          </a:p>
        </p:txBody>
      </p:sp>
      <p:sp>
        <p:nvSpPr>
          <p:cNvPr id="39" name="Заголовок 1">
            <a:extLst>
              <a:ext uri="{FF2B5EF4-FFF2-40B4-BE49-F238E27FC236}">
                <a16:creationId xmlns:a16="http://schemas.microsoft.com/office/drawing/2014/main" id="{FCA9C03B-F695-4961-920F-5A98D1638552}"/>
              </a:ext>
            </a:extLst>
          </p:cNvPr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bIns="180000" anchor="ctr"/>
          <a:lstStyle/>
          <a:p>
            <a:pPr>
              <a:lnSpc>
                <a:spcPct val="100000"/>
              </a:lnSpc>
            </a:pPr>
            <a:r>
              <a:rPr lang="ru-RU" sz="3200" b="0" dirty="0"/>
              <a:t>НОВОСТИ, НОВИНКИ</a:t>
            </a:r>
            <a:br>
              <a:rPr lang="ru-RU" sz="3200" b="0" dirty="0"/>
            </a:br>
            <a:r>
              <a:rPr lang="ru-RU" sz="3200" b="0" dirty="0"/>
              <a:t>И АКЦИИ</a:t>
            </a:r>
          </a:p>
        </p:txBody>
      </p:sp>
    </p:spTree>
    <p:extLst>
      <p:ext uri="{BB962C8B-B14F-4D97-AF65-F5344CB8AC3E}">
        <p14:creationId xmlns:p14="http://schemas.microsoft.com/office/powerpoint/2010/main" val="21787132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C99631-21F4-4841-581B-1C4680C772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CA7357B-0662-409E-BB61-43EAD55E4B0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56420" y="2797179"/>
            <a:ext cx="5935579" cy="4060821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FCB4A5F-A48C-0327-A630-BDDD21564F6E}"/>
              </a:ext>
            </a:extLst>
          </p:cNvPr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bIns="180000" anchor="ctr"/>
          <a:lstStyle/>
          <a:p>
            <a:r>
              <a:rPr lang="ru-RU" sz="2400" dirty="0"/>
              <a:t>КОМПЛЕКСНОЕ РЕШЕНИЕ</a:t>
            </a:r>
            <a:br>
              <a:rPr lang="ru-RU" sz="2400" dirty="0"/>
            </a:br>
            <a:r>
              <a:rPr lang="en-US" sz="2400" dirty="0"/>
              <a:t>IEK GROUP</a:t>
            </a:r>
            <a:r>
              <a:rPr lang="ru-RU" sz="2400" dirty="0"/>
              <a:t> </a:t>
            </a:r>
            <a:r>
              <a:rPr lang="ru-RU" sz="2400" dirty="0">
                <a:solidFill>
                  <a:schemeClr val="bg1"/>
                </a:solidFill>
              </a:rPr>
              <a:t>ДЛЯ СПОРТА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72442BF-4FEA-4A71-BF56-B2CB2FB156A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ru-RU"/>
          </a:p>
        </p:txBody>
      </p:sp>
      <p:cxnSp>
        <p:nvCxnSpPr>
          <p:cNvPr id="67" name="Соединитель: уступ 66">
            <a:extLst>
              <a:ext uri="{FF2B5EF4-FFF2-40B4-BE49-F238E27FC236}">
                <a16:creationId xmlns:a16="http://schemas.microsoft.com/office/drawing/2014/main" id="{162C0EA5-4606-4BC7-9A13-BCCEE5B62760}"/>
              </a:ext>
            </a:extLst>
          </p:cNvPr>
          <p:cNvCxnSpPr>
            <a:cxnSpLocks/>
          </p:cNvCxnSpPr>
          <p:nvPr/>
        </p:nvCxnSpPr>
        <p:spPr>
          <a:xfrm>
            <a:off x="1741468" y="7588330"/>
            <a:ext cx="7917884" cy="421484"/>
          </a:xfrm>
          <a:prstGeom prst="bentConnector3">
            <a:avLst>
              <a:gd name="adj1" fmla="val 99923"/>
            </a:avLst>
          </a:prstGeom>
          <a:ln>
            <a:tailEnd type="triangle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74" name="Соединитель: уступ 73">
            <a:extLst>
              <a:ext uri="{FF2B5EF4-FFF2-40B4-BE49-F238E27FC236}">
                <a16:creationId xmlns:a16="http://schemas.microsoft.com/office/drawing/2014/main" id="{F3720B33-8B3E-4853-AB01-05B23D67F7F0}"/>
              </a:ext>
            </a:extLst>
          </p:cNvPr>
          <p:cNvCxnSpPr>
            <a:cxnSpLocks/>
          </p:cNvCxnSpPr>
          <p:nvPr/>
        </p:nvCxnSpPr>
        <p:spPr>
          <a:xfrm>
            <a:off x="3922425" y="8360062"/>
            <a:ext cx="6232227" cy="239076"/>
          </a:xfrm>
          <a:prstGeom prst="bentConnector3">
            <a:avLst>
              <a:gd name="adj1" fmla="val 99968"/>
            </a:avLst>
          </a:prstGeom>
          <a:ln>
            <a:tailEnd type="triangle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78" name="Соединитель: уступ 77">
            <a:extLst>
              <a:ext uri="{FF2B5EF4-FFF2-40B4-BE49-F238E27FC236}">
                <a16:creationId xmlns:a16="http://schemas.microsoft.com/office/drawing/2014/main" id="{419DB5D1-EB02-422E-9285-0CE42AABADBC}"/>
              </a:ext>
            </a:extLst>
          </p:cNvPr>
          <p:cNvCxnSpPr>
            <a:cxnSpLocks/>
          </p:cNvCxnSpPr>
          <p:nvPr/>
        </p:nvCxnSpPr>
        <p:spPr>
          <a:xfrm>
            <a:off x="2336565" y="9739146"/>
            <a:ext cx="7119347" cy="269480"/>
          </a:xfrm>
          <a:prstGeom prst="bentConnector3">
            <a:avLst>
              <a:gd name="adj1" fmla="val 100043"/>
            </a:avLst>
          </a:prstGeom>
          <a:ln>
            <a:tailEnd type="triangle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38" name="Прямоугольник 37">
            <a:extLst>
              <a:ext uri="{FF2B5EF4-FFF2-40B4-BE49-F238E27FC236}">
                <a16:creationId xmlns:a16="http://schemas.microsoft.com/office/drawing/2014/main" id="{116F37D6-7D43-40F2-9C4C-8E330E705E6E}"/>
              </a:ext>
            </a:extLst>
          </p:cNvPr>
          <p:cNvSpPr/>
          <p:nvPr/>
        </p:nvSpPr>
        <p:spPr>
          <a:xfrm>
            <a:off x="559328" y="1400994"/>
            <a:ext cx="3024187" cy="11823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Прямоугольник 38">
            <a:extLst>
              <a:ext uri="{FF2B5EF4-FFF2-40B4-BE49-F238E27FC236}">
                <a16:creationId xmlns:a16="http://schemas.microsoft.com/office/drawing/2014/main" id="{67850B15-5BDB-46C4-A5AB-18FDAF7BFE04}"/>
              </a:ext>
            </a:extLst>
          </p:cNvPr>
          <p:cNvSpPr/>
          <p:nvPr/>
        </p:nvSpPr>
        <p:spPr>
          <a:xfrm>
            <a:off x="559328" y="5415261"/>
            <a:ext cx="3024187" cy="11823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62459C58-8DD7-4FF6-87CB-E4EF4B24E6DB}"/>
              </a:ext>
            </a:extLst>
          </p:cNvPr>
          <p:cNvSpPr txBox="1"/>
          <p:nvPr/>
        </p:nvSpPr>
        <p:spPr>
          <a:xfrm>
            <a:off x="1960350" y="5437457"/>
            <a:ext cx="159851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ru-RU" sz="1600" b="1" dirty="0"/>
              <a:t>КАБЕЛЬНАЯ</a:t>
            </a:r>
          </a:p>
          <a:p>
            <a:pPr algn="r"/>
            <a:r>
              <a:rPr lang="ru-RU" sz="1600" b="1" dirty="0"/>
              <a:t>ПРОДУКЦИЯ</a:t>
            </a:r>
          </a:p>
        </p:txBody>
      </p:sp>
      <p:sp>
        <p:nvSpPr>
          <p:cNvPr id="41" name="Прямоугольник 40">
            <a:extLst>
              <a:ext uri="{FF2B5EF4-FFF2-40B4-BE49-F238E27FC236}">
                <a16:creationId xmlns:a16="http://schemas.microsoft.com/office/drawing/2014/main" id="{BFAB518F-E488-47AB-80EC-3AB1ADA08C90}"/>
              </a:ext>
            </a:extLst>
          </p:cNvPr>
          <p:cNvSpPr/>
          <p:nvPr/>
        </p:nvSpPr>
        <p:spPr>
          <a:xfrm>
            <a:off x="1942718" y="1545353"/>
            <a:ext cx="161614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ru-RU" sz="1600" b="1" dirty="0"/>
              <a:t>ОСВЕЩЕНИЕ</a:t>
            </a:r>
          </a:p>
        </p:txBody>
      </p:sp>
      <p:sp>
        <p:nvSpPr>
          <p:cNvPr id="42" name="Прямоугольник 41">
            <a:extLst>
              <a:ext uri="{FF2B5EF4-FFF2-40B4-BE49-F238E27FC236}">
                <a16:creationId xmlns:a16="http://schemas.microsoft.com/office/drawing/2014/main" id="{7CAD72D0-CC08-4960-B897-E692EDEDC1FD}"/>
              </a:ext>
            </a:extLst>
          </p:cNvPr>
          <p:cNvSpPr/>
          <p:nvPr/>
        </p:nvSpPr>
        <p:spPr>
          <a:xfrm>
            <a:off x="559328" y="2739083"/>
            <a:ext cx="3024187" cy="11823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Прямоугольник 44">
            <a:extLst>
              <a:ext uri="{FF2B5EF4-FFF2-40B4-BE49-F238E27FC236}">
                <a16:creationId xmlns:a16="http://schemas.microsoft.com/office/drawing/2014/main" id="{5C7BE55E-FA56-4003-B28C-FDF7C46D2674}"/>
              </a:ext>
            </a:extLst>
          </p:cNvPr>
          <p:cNvSpPr/>
          <p:nvPr/>
        </p:nvSpPr>
        <p:spPr>
          <a:xfrm>
            <a:off x="568391" y="4077172"/>
            <a:ext cx="3024187" cy="11823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473230CD-1453-40D7-B124-B817DBD3C71D}"/>
              </a:ext>
            </a:extLst>
          </p:cNvPr>
          <p:cNvSpPr txBox="1"/>
          <p:nvPr/>
        </p:nvSpPr>
        <p:spPr>
          <a:xfrm>
            <a:off x="1057275" y="2082257"/>
            <a:ext cx="250159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100" dirty="0"/>
              <a:t>c</a:t>
            </a:r>
            <a:r>
              <a:rPr lang="ru-RU" sz="1100" dirty="0" err="1"/>
              <a:t>ветильники</a:t>
            </a:r>
            <a:br>
              <a:rPr lang="en-US" sz="1100" dirty="0"/>
            </a:br>
            <a:r>
              <a:rPr lang="ru-RU" sz="1100" dirty="0"/>
              <a:t>для всех зон на объекте</a:t>
            </a:r>
          </a:p>
        </p:txBody>
      </p:sp>
      <p:sp>
        <p:nvSpPr>
          <p:cNvPr id="48" name="Прямоугольник 47">
            <a:extLst>
              <a:ext uri="{FF2B5EF4-FFF2-40B4-BE49-F238E27FC236}">
                <a16:creationId xmlns:a16="http://schemas.microsoft.com/office/drawing/2014/main" id="{44C94DDC-4C26-423E-BA99-B2946A76CB1C}"/>
              </a:ext>
            </a:extLst>
          </p:cNvPr>
          <p:cNvSpPr/>
          <p:nvPr/>
        </p:nvSpPr>
        <p:spPr>
          <a:xfrm>
            <a:off x="1947527" y="4093298"/>
            <a:ext cx="161133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ru-RU" sz="1600" b="1" dirty="0"/>
              <a:t>ПРОКЛАДКА</a:t>
            </a:r>
          </a:p>
          <a:p>
            <a:pPr algn="r"/>
            <a:r>
              <a:rPr lang="ru-RU" sz="1600" b="1" dirty="0"/>
              <a:t>КАБЕЛЕЙ</a:t>
            </a:r>
          </a:p>
        </p:txBody>
      </p:sp>
      <p:pic>
        <p:nvPicPr>
          <p:cNvPr id="49" name="Рисунок 48">
            <a:extLst>
              <a:ext uri="{FF2B5EF4-FFF2-40B4-BE49-F238E27FC236}">
                <a16:creationId xmlns:a16="http://schemas.microsoft.com/office/drawing/2014/main" id="{2C84F71D-91C7-4D28-896C-B7A98386E8B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561052" y="4076164"/>
            <a:ext cx="976283" cy="1362587"/>
          </a:xfrm>
          <a:prstGeom prst="rect">
            <a:avLst/>
          </a:prstGeom>
        </p:spPr>
      </p:pic>
      <p:sp>
        <p:nvSpPr>
          <p:cNvPr id="51" name="TextBox 50">
            <a:extLst>
              <a:ext uri="{FF2B5EF4-FFF2-40B4-BE49-F238E27FC236}">
                <a16:creationId xmlns:a16="http://schemas.microsoft.com/office/drawing/2014/main" id="{C4F55A00-9031-4291-A528-0D7CFA74E3A6}"/>
              </a:ext>
            </a:extLst>
          </p:cNvPr>
          <p:cNvSpPr txBox="1"/>
          <p:nvPr/>
        </p:nvSpPr>
        <p:spPr>
          <a:xfrm>
            <a:off x="1362095" y="4766522"/>
            <a:ext cx="2196771" cy="401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r">
              <a:lnSpc>
                <a:spcPct val="90000"/>
              </a:lnSpc>
              <a:defRPr sz="1100">
                <a:solidFill>
                  <a:schemeClr val="bg1"/>
                </a:solidFill>
              </a:defRPr>
            </a:lvl1pPr>
          </a:lstStyle>
          <a:p>
            <a:r>
              <a:rPr lang="ru-RU" dirty="0">
                <a:solidFill>
                  <a:schemeClr val="tx1"/>
                </a:solidFill>
              </a:rPr>
              <a:t>металлические </a:t>
            </a:r>
            <a:r>
              <a:rPr lang="ru-RU" dirty="0" err="1">
                <a:solidFill>
                  <a:schemeClr val="tx1"/>
                </a:solidFill>
              </a:rPr>
              <a:t>кабеленесущие</a:t>
            </a:r>
            <a:r>
              <a:rPr lang="ru-RU" dirty="0">
                <a:solidFill>
                  <a:schemeClr val="tx1"/>
                </a:solidFill>
              </a:rPr>
              <a:t> системы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2B087D58-62B0-4FE1-B922-0E4113C4138F}"/>
              </a:ext>
            </a:extLst>
          </p:cNvPr>
          <p:cNvSpPr txBox="1"/>
          <p:nvPr/>
        </p:nvSpPr>
        <p:spPr>
          <a:xfrm>
            <a:off x="1418782" y="5978886"/>
            <a:ext cx="2140083" cy="5536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90000"/>
              </a:lnSpc>
            </a:pPr>
            <a:r>
              <a:rPr lang="ru-RU" sz="1100" dirty="0"/>
              <a:t>построение структурированных кабельных систем</a:t>
            </a:r>
          </a:p>
        </p:txBody>
      </p:sp>
      <p:pic>
        <p:nvPicPr>
          <p:cNvPr id="53" name="Рисунок 52">
            <a:extLst>
              <a:ext uri="{FF2B5EF4-FFF2-40B4-BE49-F238E27FC236}">
                <a16:creationId xmlns:a16="http://schemas.microsoft.com/office/drawing/2014/main" id="{E97D11CA-A322-440B-B77B-1EEC9E26F556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3445" y="5409275"/>
            <a:ext cx="1446058" cy="845944"/>
          </a:xfrm>
          <a:prstGeom prst="rect">
            <a:avLst/>
          </a:prstGeom>
        </p:spPr>
      </p:pic>
      <p:pic>
        <p:nvPicPr>
          <p:cNvPr id="56" name="Рисунок 55">
            <a:extLst>
              <a:ext uri="{FF2B5EF4-FFF2-40B4-BE49-F238E27FC236}">
                <a16:creationId xmlns:a16="http://schemas.microsoft.com/office/drawing/2014/main" id="{2D1E8025-E3F3-44B2-9711-6E1A53ED63B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0863" y="2593364"/>
            <a:ext cx="969675" cy="998765"/>
          </a:xfrm>
          <a:prstGeom prst="rect">
            <a:avLst/>
          </a:prstGeom>
        </p:spPr>
      </p:pic>
      <p:sp>
        <p:nvSpPr>
          <p:cNvPr id="62" name="Прямоугольник 61">
            <a:extLst>
              <a:ext uri="{FF2B5EF4-FFF2-40B4-BE49-F238E27FC236}">
                <a16:creationId xmlns:a16="http://schemas.microsoft.com/office/drawing/2014/main" id="{AD3F5224-FD80-4E5D-BACE-EA928C3CDEE6}"/>
              </a:ext>
            </a:extLst>
          </p:cNvPr>
          <p:cNvSpPr/>
          <p:nvPr/>
        </p:nvSpPr>
        <p:spPr>
          <a:xfrm>
            <a:off x="1418783" y="2752643"/>
            <a:ext cx="214008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1600" b="1" dirty="0"/>
              <a:t>ЩИТОВОЕ </a:t>
            </a:r>
          </a:p>
          <a:p>
            <a:pPr algn="r"/>
            <a:r>
              <a:rPr lang="ru-RU" sz="1600" b="1" dirty="0"/>
              <a:t>ОБОРУДОВАНИЕ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3CD1E44C-A87E-45C2-984E-433567365A3D}"/>
              </a:ext>
            </a:extLst>
          </p:cNvPr>
          <p:cNvSpPr txBox="1"/>
          <p:nvPr/>
        </p:nvSpPr>
        <p:spPr>
          <a:xfrm>
            <a:off x="1362095" y="3286992"/>
            <a:ext cx="2196771" cy="5493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90000"/>
              </a:lnSpc>
            </a:pPr>
            <a:r>
              <a:rPr lang="ru-RU" sz="1100" dirty="0"/>
              <a:t>оболочки </a:t>
            </a:r>
            <a:br>
              <a:rPr lang="ru-RU" sz="1100" dirty="0"/>
            </a:br>
            <a:r>
              <a:rPr lang="ru-RU" sz="1100" dirty="0"/>
              <a:t>для электрических щитов и щитов управления </a:t>
            </a:r>
          </a:p>
        </p:txBody>
      </p:sp>
      <p:sp>
        <p:nvSpPr>
          <p:cNvPr id="69" name="Прямоугольник 68">
            <a:extLst>
              <a:ext uri="{FF2B5EF4-FFF2-40B4-BE49-F238E27FC236}">
                <a16:creationId xmlns:a16="http://schemas.microsoft.com/office/drawing/2014/main" id="{5F77FD4A-114E-41F2-992D-F0DE2E2565E3}"/>
              </a:ext>
            </a:extLst>
          </p:cNvPr>
          <p:cNvSpPr/>
          <p:nvPr/>
        </p:nvSpPr>
        <p:spPr>
          <a:xfrm>
            <a:off x="3793325" y="1403216"/>
            <a:ext cx="3643763" cy="11823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0" name="Прямоугольник 69">
            <a:extLst>
              <a:ext uri="{FF2B5EF4-FFF2-40B4-BE49-F238E27FC236}">
                <a16:creationId xmlns:a16="http://schemas.microsoft.com/office/drawing/2014/main" id="{3DD951EA-0CB2-4D82-9EC2-C0CAA583F9CB}"/>
              </a:ext>
            </a:extLst>
          </p:cNvPr>
          <p:cNvSpPr/>
          <p:nvPr/>
        </p:nvSpPr>
        <p:spPr>
          <a:xfrm>
            <a:off x="4988033" y="1422243"/>
            <a:ext cx="209865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cap="all" dirty="0"/>
              <a:t>Кабель-каналы</a:t>
            </a:r>
          </a:p>
          <a:p>
            <a:r>
              <a:rPr lang="en-US" sz="1600" b="1" cap="all" dirty="0"/>
              <a:t>PRIMER</a:t>
            </a:r>
          </a:p>
        </p:txBody>
      </p:sp>
      <p:pic>
        <p:nvPicPr>
          <p:cNvPr id="71" name="Рисунок 70">
            <a:extLst>
              <a:ext uri="{FF2B5EF4-FFF2-40B4-BE49-F238E27FC236}">
                <a16:creationId xmlns:a16="http://schemas.microsoft.com/office/drawing/2014/main" id="{FF36BB4B-1447-4520-9B05-B951116ABD0A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865275" y="1401121"/>
            <a:ext cx="1020234" cy="1182389"/>
          </a:xfrm>
          <a:prstGeom prst="rect">
            <a:avLst/>
          </a:prstGeom>
        </p:spPr>
      </p:pic>
      <p:sp>
        <p:nvSpPr>
          <p:cNvPr id="72" name="TextBox 71">
            <a:extLst>
              <a:ext uri="{FF2B5EF4-FFF2-40B4-BE49-F238E27FC236}">
                <a16:creationId xmlns:a16="http://schemas.microsoft.com/office/drawing/2014/main" id="{C6A69893-73D7-40F7-B6E0-88EA017F3C7E}"/>
              </a:ext>
            </a:extLst>
          </p:cNvPr>
          <p:cNvSpPr txBox="1"/>
          <p:nvPr/>
        </p:nvSpPr>
        <p:spPr>
          <a:xfrm>
            <a:off x="4988033" y="2099184"/>
            <a:ext cx="2449055" cy="3970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ru-RU" sz="1100" dirty="0"/>
              <a:t>пластиковые </a:t>
            </a:r>
            <a:r>
              <a:rPr lang="ru-RU" sz="1100" dirty="0" err="1"/>
              <a:t>кабеленесущие</a:t>
            </a:r>
            <a:r>
              <a:rPr lang="ru-RU" sz="1100" dirty="0"/>
              <a:t> системы</a:t>
            </a:r>
          </a:p>
        </p:txBody>
      </p:sp>
      <p:sp>
        <p:nvSpPr>
          <p:cNvPr id="73" name="Прямоугольник 72">
            <a:extLst>
              <a:ext uri="{FF2B5EF4-FFF2-40B4-BE49-F238E27FC236}">
                <a16:creationId xmlns:a16="http://schemas.microsoft.com/office/drawing/2014/main" id="{8D5C1E9F-BD90-4242-9900-AED13A079786}"/>
              </a:ext>
            </a:extLst>
          </p:cNvPr>
          <p:cNvSpPr/>
          <p:nvPr/>
        </p:nvSpPr>
        <p:spPr>
          <a:xfrm>
            <a:off x="3793324" y="2743603"/>
            <a:ext cx="3643763" cy="11823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5" name="Прямоугольник 74">
            <a:extLst>
              <a:ext uri="{FF2B5EF4-FFF2-40B4-BE49-F238E27FC236}">
                <a16:creationId xmlns:a16="http://schemas.microsoft.com/office/drawing/2014/main" id="{70135485-3C04-46D4-85F5-D67F5E200F56}"/>
              </a:ext>
            </a:extLst>
          </p:cNvPr>
          <p:cNvSpPr/>
          <p:nvPr/>
        </p:nvSpPr>
        <p:spPr>
          <a:xfrm>
            <a:off x="4988033" y="2752643"/>
            <a:ext cx="216732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/>
              <a:t>ОБОРУДОВАНИЕ «КОНТАКТОР»</a:t>
            </a:r>
          </a:p>
        </p:txBody>
      </p:sp>
      <p:pic>
        <p:nvPicPr>
          <p:cNvPr id="76" name="Рисунок 75">
            <a:extLst>
              <a:ext uri="{FF2B5EF4-FFF2-40B4-BE49-F238E27FC236}">
                <a16:creationId xmlns:a16="http://schemas.microsoft.com/office/drawing/2014/main" id="{290F571D-437D-4C12-A0C0-D0FADDA3A72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76795" y="2629346"/>
            <a:ext cx="820968" cy="1188374"/>
          </a:xfrm>
          <a:prstGeom prst="rect">
            <a:avLst/>
          </a:prstGeom>
        </p:spPr>
      </p:pic>
      <p:sp>
        <p:nvSpPr>
          <p:cNvPr id="77" name="TextBox 76">
            <a:extLst>
              <a:ext uri="{FF2B5EF4-FFF2-40B4-BE49-F238E27FC236}">
                <a16:creationId xmlns:a16="http://schemas.microsoft.com/office/drawing/2014/main" id="{B6129ECF-7DCD-4077-87AB-45DDFF8584BF}"/>
              </a:ext>
            </a:extLst>
          </p:cNvPr>
          <p:cNvSpPr txBox="1"/>
          <p:nvPr/>
        </p:nvSpPr>
        <p:spPr>
          <a:xfrm>
            <a:off x="4988033" y="3286992"/>
            <a:ext cx="2784822" cy="5493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ru-RU" sz="1100" dirty="0"/>
              <a:t>автоматические выключатели модульные, в литом корпусе, воздушные</a:t>
            </a:r>
          </a:p>
        </p:txBody>
      </p:sp>
      <p:sp>
        <p:nvSpPr>
          <p:cNvPr id="79" name="Прямоугольник 78">
            <a:extLst>
              <a:ext uri="{FF2B5EF4-FFF2-40B4-BE49-F238E27FC236}">
                <a16:creationId xmlns:a16="http://schemas.microsoft.com/office/drawing/2014/main" id="{D9E1F317-D787-4F07-A3F2-D2361535B5A3}"/>
              </a:ext>
            </a:extLst>
          </p:cNvPr>
          <p:cNvSpPr/>
          <p:nvPr/>
        </p:nvSpPr>
        <p:spPr>
          <a:xfrm>
            <a:off x="3793325" y="5420021"/>
            <a:ext cx="3643763" cy="11823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0" name="Прямоугольник 79">
            <a:extLst>
              <a:ext uri="{FF2B5EF4-FFF2-40B4-BE49-F238E27FC236}">
                <a16:creationId xmlns:a16="http://schemas.microsoft.com/office/drawing/2014/main" id="{3F697030-F027-43D4-8809-EA8E79ED98EF}"/>
              </a:ext>
            </a:extLst>
          </p:cNvPr>
          <p:cNvSpPr/>
          <p:nvPr/>
        </p:nvSpPr>
        <p:spPr>
          <a:xfrm>
            <a:off x="4988033" y="5437457"/>
            <a:ext cx="245118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/>
              <a:t>АВТОМАТИЗАЦИЯ </a:t>
            </a:r>
            <a:r>
              <a:rPr lang="en-US" sz="1600" b="1" dirty="0"/>
              <a:t>ONI</a:t>
            </a:r>
            <a:endParaRPr lang="ru-RU" sz="1600" b="1" dirty="0"/>
          </a:p>
        </p:txBody>
      </p:sp>
      <p:pic>
        <p:nvPicPr>
          <p:cNvPr id="81" name="Рисунок 80">
            <a:extLst>
              <a:ext uri="{FF2B5EF4-FFF2-40B4-BE49-F238E27FC236}">
                <a16:creationId xmlns:a16="http://schemas.microsoft.com/office/drawing/2014/main" id="{F4188A6F-555C-4E49-BA84-FF7EF46D8CB0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34695" y="5325977"/>
            <a:ext cx="721189" cy="1230667"/>
          </a:xfrm>
          <a:prstGeom prst="rect">
            <a:avLst/>
          </a:prstGeom>
        </p:spPr>
      </p:pic>
      <p:sp>
        <p:nvSpPr>
          <p:cNvPr id="82" name="TextBox 81">
            <a:extLst>
              <a:ext uri="{FF2B5EF4-FFF2-40B4-BE49-F238E27FC236}">
                <a16:creationId xmlns:a16="http://schemas.microsoft.com/office/drawing/2014/main" id="{0B0A2155-7BB7-478C-B22B-0CDDE1741FFF}"/>
              </a:ext>
            </a:extLst>
          </p:cNvPr>
          <p:cNvSpPr txBox="1"/>
          <p:nvPr/>
        </p:nvSpPr>
        <p:spPr>
          <a:xfrm>
            <a:off x="4988033" y="5978886"/>
            <a:ext cx="2977987" cy="5536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ru-RU" sz="1100" dirty="0"/>
              <a:t>оборудование </a:t>
            </a:r>
            <a:br>
              <a:rPr lang="ru-RU" sz="1100" dirty="0"/>
            </a:br>
            <a:r>
              <a:rPr lang="ru-RU" sz="1100" dirty="0"/>
              <a:t>для автоматизации процессов </a:t>
            </a:r>
            <a:br>
              <a:rPr lang="ru-RU" sz="1100" dirty="0"/>
            </a:br>
            <a:r>
              <a:rPr lang="ru-RU" sz="1100" dirty="0"/>
              <a:t>и управления производством</a:t>
            </a:r>
          </a:p>
        </p:txBody>
      </p:sp>
      <p:sp>
        <p:nvSpPr>
          <p:cNvPr id="83" name="Прямоугольник 82">
            <a:extLst>
              <a:ext uri="{FF2B5EF4-FFF2-40B4-BE49-F238E27FC236}">
                <a16:creationId xmlns:a16="http://schemas.microsoft.com/office/drawing/2014/main" id="{3EA834FA-B76F-4FDE-9D9F-A7192C9265F7}"/>
              </a:ext>
            </a:extLst>
          </p:cNvPr>
          <p:cNvSpPr/>
          <p:nvPr/>
        </p:nvSpPr>
        <p:spPr>
          <a:xfrm>
            <a:off x="3793324" y="4081096"/>
            <a:ext cx="3643763" cy="11823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4" name="Прямоугольник 83">
            <a:extLst>
              <a:ext uri="{FF2B5EF4-FFF2-40B4-BE49-F238E27FC236}">
                <a16:creationId xmlns:a16="http://schemas.microsoft.com/office/drawing/2014/main" id="{6781C145-6A29-41DE-80A9-93CBE10AEE07}"/>
              </a:ext>
            </a:extLst>
          </p:cNvPr>
          <p:cNvSpPr/>
          <p:nvPr/>
        </p:nvSpPr>
        <p:spPr>
          <a:xfrm>
            <a:off x="4988033" y="4093298"/>
            <a:ext cx="170504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/>
              <a:t>НКУ </a:t>
            </a:r>
            <a:br>
              <a:rPr lang="ru-RU" sz="1600" b="1" dirty="0"/>
            </a:br>
            <a:r>
              <a:rPr lang="en-US" sz="1600" b="1" dirty="0"/>
              <a:t>FORMAT PRO</a:t>
            </a:r>
            <a:endParaRPr lang="ru-RU" sz="1600" b="1" dirty="0"/>
          </a:p>
        </p:txBody>
      </p:sp>
      <p:pic>
        <p:nvPicPr>
          <p:cNvPr id="85" name="Рисунок 84">
            <a:extLst>
              <a:ext uri="{FF2B5EF4-FFF2-40B4-BE49-F238E27FC236}">
                <a16:creationId xmlns:a16="http://schemas.microsoft.com/office/drawing/2014/main" id="{4EEE2368-3EA8-4BF8-AA3A-B6DE2F9B4077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60553" y="3843672"/>
            <a:ext cx="588568" cy="1374697"/>
          </a:xfrm>
          <a:prstGeom prst="rect">
            <a:avLst/>
          </a:prstGeom>
        </p:spPr>
      </p:pic>
      <p:sp>
        <p:nvSpPr>
          <p:cNvPr id="86" name="TextBox 85">
            <a:extLst>
              <a:ext uri="{FF2B5EF4-FFF2-40B4-BE49-F238E27FC236}">
                <a16:creationId xmlns:a16="http://schemas.microsoft.com/office/drawing/2014/main" id="{A3A738D7-7232-4A23-9580-6E0797BCD865}"/>
              </a:ext>
            </a:extLst>
          </p:cNvPr>
          <p:cNvSpPr txBox="1"/>
          <p:nvPr/>
        </p:nvSpPr>
        <p:spPr>
          <a:xfrm>
            <a:off x="4988033" y="4767035"/>
            <a:ext cx="2734493" cy="4002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lnSpc>
                <a:spcPct val="90000"/>
              </a:lnSpc>
              <a:defRPr sz="1100">
                <a:solidFill>
                  <a:schemeClr val="bg1"/>
                </a:solidFill>
              </a:defRPr>
            </a:lvl1pPr>
          </a:lstStyle>
          <a:p>
            <a:r>
              <a:rPr lang="ru-RU" dirty="0">
                <a:solidFill>
                  <a:schemeClr val="tx1"/>
                </a:solidFill>
              </a:rPr>
              <a:t>система низковольтных комплектных устройств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368B44E-0582-44CA-9B97-4EB38DEC38F9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23827" y="1317228"/>
            <a:ext cx="1050731" cy="11027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6338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75499DF-8CBC-4500-98ED-9B3E7CA35EA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0800000">
            <a:off x="9363074" y="2426560"/>
            <a:ext cx="2828926" cy="2379614"/>
          </a:xfrm>
          <a:prstGeom prst="rect">
            <a:avLst/>
          </a:prstGeom>
        </p:spPr>
      </p:pic>
      <p:pic>
        <p:nvPicPr>
          <p:cNvPr id="28" name="object 5">
            <a:extLst>
              <a:ext uri="{FF2B5EF4-FFF2-40B4-BE49-F238E27FC236}">
                <a16:creationId xmlns:a16="http://schemas.microsoft.com/office/drawing/2014/main" id="{2CDBBC61-2BF8-4F81-8E61-6D15641FF7FB}"/>
              </a:ext>
            </a:extLst>
          </p:cNvPr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934143" y="1271236"/>
            <a:ext cx="2255801" cy="5586764"/>
          </a:xfrm>
          <a:prstGeom prst="rect">
            <a:avLst/>
          </a:prstGeom>
        </p:spPr>
      </p:pic>
      <p:pic>
        <p:nvPicPr>
          <p:cNvPr id="27" name="object 6">
            <a:extLst>
              <a:ext uri="{FF2B5EF4-FFF2-40B4-BE49-F238E27FC236}">
                <a16:creationId xmlns:a16="http://schemas.microsoft.com/office/drawing/2014/main" id="{35C8CC82-A22C-49DC-B25B-F36AFE80F126}"/>
              </a:ext>
            </a:extLst>
          </p:cNvPr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2" y="1271237"/>
            <a:ext cx="2247899" cy="5586763"/>
          </a:xfrm>
          <a:prstGeom prst="rect">
            <a:avLst/>
          </a:prstGeom>
        </p:spPr>
      </p:pic>
      <p:pic>
        <p:nvPicPr>
          <p:cNvPr id="24" name="object 7">
            <a:extLst>
              <a:ext uri="{FF2B5EF4-FFF2-40B4-BE49-F238E27FC236}">
                <a16:creationId xmlns:a16="http://schemas.microsoft.com/office/drawing/2014/main" id="{5A40E070-B648-4066-86E1-1CA87AA98520}"/>
              </a:ext>
            </a:extLst>
          </p:cNvPr>
          <p:cNvPicPr/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465544" y="1271238"/>
            <a:ext cx="2258854" cy="5586762"/>
          </a:xfrm>
          <a:prstGeom prst="rect">
            <a:avLst/>
          </a:prstGeom>
        </p:spPr>
      </p:pic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id="{2B9A0121-515E-4FA4-8544-C983E4E572E8}"/>
              </a:ext>
            </a:extLst>
          </p:cNvPr>
          <p:cNvSpPr/>
          <p:nvPr/>
        </p:nvSpPr>
        <p:spPr>
          <a:xfrm>
            <a:off x="1739590" y="1568450"/>
            <a:ext cx="6337612" cy="858111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Текст 18">
            <a:extLst>
              <a:ext uri="{FF2B5EF4-FFF2-40B4-BE49-F238E27FC236}">
                <a16:creationId xmlns:a16="http://schemas.microsoft.com/office/drawing/2014/main" id="{F6344A07-A1FE-45A5-88B0-D3B6CF380A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870710" y="1648255"/>
            <a:ext cx="6126865" cy="698500"/>
          </a:xfrm>
        </p:spPr>
        <p:txBody>
          <a:bodyPr/>
          <a:lstStyle/>
          <a:p>
            <a:pPr marL="0" indent="0" algn="ctr">
              <a:buNone/>
            </a:pPr>
            <a:r>
              <a:rPr lang="ru-RU" sz="2800" b="0" dirty="0"/>
              <a:t>АРЕНА БАЛАШИХА</a:t>
            </a:r>
          </a:p>
        </p:txBody>
      </p:sp>
      <p:sp>
        <p:nvSpPr>
          <p:cNvPr id="20" name="Текст 19">
            <a:extLst>
              <a:ext uri="{FF2B5EF4-FFF2-40B4-BE49-F238E27FC236}">
                <a16:creationId xmlns:a16="http://schemas.microsoft.com/office/drawing/2014/main" id="{CF1327C1-4D65-4411-93EA-7970EE316CE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420100" y="1700931"/>
            <a:ext cx="2984500" cy="511368"/>
          </a:xfrm>
        </p:spPr>
        <p:txBody>
          <a:bodyPr/>
          <a:lstStyle/>
          <a:p>
            <a:pPr marL="0" indent="0" algn="ctr">
              <a:buNone/>
            </a:pPr>
            <a:r>
              <a:rPr lang="ru-RU" sz="1800" dirty="0"/>
              <a:t>г. Балашиха</a:t>
            </a:r>
          </a:p>
        </p:txBody>
      </p:sp>
      <p:sp>
        <p:nvSpPr>
          <p:cNvPr id="18" name="Заголовок 17">
            <a:extLst>
              <a:ext uri="{FF2B5EF4-FFF2-40B4-BE49-F238E27FC236}">
                <a16:creationId xmlns:a16="http://schemas.microsoft.com/office/drawing/2014/main" id="{80C72B1D-FB96-4E08-B91D-A6320AD2F1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136526"/>
            <a:ext cx="9957700" cy="930130"/>
          </a:xfrm>
          <a:prstGeom prst="rect">
            <a:avLst/>
          </a:prstGeom>
        </p:spPr>
        <p:txBody>
          <a:bodyPr bIns="180000" anchor="ctr"/>
          <a:lstStyle/>
          <a:p>
            <a:pPr>
              <a:spcBef>
                <a:spcPts val="0"/>
              </a:spcBef>
            </a:pPr>
            <a:r>
              <a:rPr lang="ru-RU" sz="3200" b="0" dirty="0">
                <a:solidFill>
                  <a:schemeClr val="accent1"/>
                </a:solidFill>
              </a:rPr>
              <a:t>ОСВЕЩЕНИЕ АРЕНЫ КХЛ</a:t>
            </a:r>
          </a:p>
        </p:txBody>
      </p:sp>
      <p:sp>
        <p:nvSpPr>
          <p:cNvPr id="22" name="Текст 10">
            <a:extLst>
              <a:ext uri="{FF2B5EF4-FFF2-40B4-BE49-F238E27FC236}">
                <a16:creationId xmlns:a16="http://schemas.microsoft.com/office/drawing/2014/main" id="{B8A9BEAD-BF1C-4BDA-83E3-70283E6859C2}"/>
              </a:ext>
            </a:extLst>
          </p:cNvPr>
          <p:cNvSpPr txBox="1">
            <a:spLocks/>
          </p:cNvSpPr>
          <p:nvPr/>
        </p:nvSpPr>
        <p:spPr>
          <a:xfrm>
            <a:off x="7535951" y="2799782"/>
            <a:ext cx="1646717" cy="602618"/>
          </a:xfrm>
          <a:prstGeom prst="rect">
            <a:avLst/>
          </a:prstGeom>
        </p:spPr>
        <p:txBody>
          <a:bodyPr lIns="0" tIns="0" rIns="0" bIns="0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ru-RU" sz="13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CC32"/>
              </a:buClr>
              <a:buSzPct val="130000"/>
              <a:buFont typeface="Arial" panose="020B0604020202020204" pitchFamily="34" charset="0"/>
              <a:buNone/>
              <a:defRPr/>
            </a:pPr>
            <a:r>
              <a:rPr lang="en-US" sz="2000" dirty="0"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rPr>
              <a:t>FEREKS FHB</a:t>
            </a:r>
            <a:br>
              <a:rPr lang="en-US" sz="1600" dirty="0"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rPr>
            </a:br>
            <a:endParaRPr lang="ru-RU" sz="1600" dirty="0">
              <a:latin typeface="+mj-lt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graphicFrame>
        <p:nvGraphicFramePr>
          <p:cNvPr id="25" name="Объект 24">
            <a:extLst>
              <a:ext uri="{FF2B5EF4-FFF2-40B4-BE49-F238E27FC236}">
                <a16:creationId xmlns:a16="http://schemas.microsoft.com/office/drawing/2014/main" id="{4E1DF945-E502-49DC-AA25-6DDC80DF699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546807" y="4264701"/>
          <a:ext cx="380430" cy="38087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692" name="CorelDRAW" r:id="rId7" imgW="1364362" imgH="1365885" progId="CorelDraw.Graphic.23">
                  <p:embed/>
                </p:oleObj>
              </mc:Choice>
              <mc:Fallback>
                <p:oleObj name="CorelDRAW" r:id="rId7" imgW="1364362" imgH="1365885" progId="CorelDraw.Graphic.23">
                  <p:embed/>
                  <p:pic>
                    <p:nvPicPr>
                      <p:cNvPr id="25" name="Объект 24">
                        <a:extLst>
                          <a:ext uri="{FF2B5EF4-FFF2-40B4-BE49-F238E27FC236}">
                            <a16:creationId xmlns:a16="http://schemas.microsoft.com/office/drawing/2014/main" id="{4E1DF945-E502-49DC-AA25-6DDC80DF699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7546807" y="4264701"/>
                        <a:ext cx="380430" cy="38087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" name="Объект 25">
            <a:extLst>
              <a:ext uri="{FF2B5EF4-FFF2-40B4-BE49-F238E27FC236}">
                <a16:creationId xmlns:a16="http://schemas.microsoft.com/office/drawing/2014/main" id="{273B30E8-CB4B-4D77-8DD5-82E0909A4DA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546807" y="5537950"/>
          <a:ext cx="380430" cy="38087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693" name="CorelDRAW" r:id="rId9" imgW="1364362" imgH="1365885" progId="CorelDraw.Graphic.23">
                  <p:embed/>
                </p:oleObj>
              </mc:Choice>
              <mc:Fallback>
                <p:oleObj name="CorelDRAW" r:id="rId9" imgW="1364362" imgH="1365885" progId="CorelDraw.Graphic.23">
                  <p:embed/>
                  <p:pic>
                    <p:nvPicPr>
                      <p:cNvPr id="26" name="Объект 25">
                        <a:extLst>
                          <a:ext uri="{FF2B5EF4-FFF2-40B4-BE49-F238E27FC236}">
                            <a16:creationId xmlns:a16="http://schemas.microsoft.com/office/drawing/2014/main" id="{273B30E8-CB4B-4D77-8DD5-82E0909A4DA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7546807" y="5537950"/>
                        <a:ext cx="380430" cy="38087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" name="Объект 29">
            <a:extLst>
              <a:ext uri="{FF2B5EF4-FFF2-40B4-BE49-F238E27FC236}">
                <a16:creationId xmlns:a16="http://schemas.microsoft.com/office/drawing/2014/main" id="{39F407DE-15A0-4722-8FAF-91FF900DF0D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546598" y="6173110"/>
          <a:ext cx="380430" cy="38087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694" name="CorelDRAW" r:id="rId11" imgW="1364362" imgH="1365885" progId="CorelDraw.Graphic.23">
                  <p:embed/>
                </p:oleObj>
              </mc:Choice>
              <mc:Fallback>
                <p:oleObj name="CorelDRAW" r:id="rId11" imgW="1364362" imgH="1365885" progId="CorelDraw.Graphic.23">
                  <p:embed/>
                  <p:pic>
                    <p:nvPicPr>
                      <p:cNvPr id="30" name="Объект 29">
                        <a:extLst>
                          <a:ext uri="{FF2B5EF4-FFF2-40B4-BE49-F238E27FC236}">
                            <a16:creationId xmlns:a16="http://schemas.microsoft.com/office/drawing/2014/main" id="{39F407DE-15A0-4722-8FAF-91FF900DF0D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7546598" y="6173110"/>
                        <a:ext cx="380430" cy="38087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1" name="Text 2">
            <a:extLst>
              <a:ext uri="{FF2B5EF4-FFF2-40B4-BE49-F238E27FC236}">
                <a16:creationId xmlns:a16="http://schemas.microsoft.com/office/drawing/2014/main" id="{B48A0E76-4A08-4DAA-84AD-7BF27673554E}"/>
              </a:ext>
            </a:extLst>
          </p:cNvPr>
          <p:cNvSpPr txBox="1"/>
          <p:nvPr/>
        </p:nvSpPr>
        <p:spPr>
          <a:xfrm>
            <a:off x="8034052" y="4902791"/>
            <a:ext cx="1721776" cy="38087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</a:lstStyle>
          <a:p>
            <a:pPr>
              <a:lnSpc>
                <a:spcPct val="90000"/>
              </a:lnSpc>
              <a:defRPr sz="6000" b="1">
                <a:latin typeface="+mn-lt"/>
                <a:ea typeface="+mn-ea"/>
                <a:cs typeface="+mn-cs"/>
                <a:sym typeface="Calibri"/>
              </a:defRPr>
            </a:pPr>
            <a:r>
              <a:rPr lang="ru-RU" sz="1700" dirty="0">
                <a:latin typeface="Wix Madefor Display ExtraBold" panose="020B0503020203020203" pitchFamily="34" charset="-52"/>
                <a:cs typeface="Wix Madefor Display ExtraBold" panose="020B0503020203020203" pitchFamily="34" charset="-52"/>
              </a:rPr>
              <a:t>5700К</a:t>
            </a:r>
            <a:endParaRPr sz="1700" dirty="0">
              <a:latin typeface="Wix Madefor Display ExtraBold" panose="020B0503020203020203" pitchFamily="34" charset="-52"/>
              <a:cs typeface="Wix Madefor Display ExtraBold" panose="020B0503020203020203" pitchFamily="34" charset="-52"/>
            </a:endParaRPr>
          </a:p>
          <a:p>
            <a:pPr>
              <a:lnSpc>
                <a:spcPct val="90000"/>
              </a:lnSpc>
              <a:defRPr b="1">
                <a:latin typeface="+mn-lt"/>
                <a:ea typeface="+mn-ea"/>
                <a:cs typeface="+mn-cs"/>
                <a:sym typeface="Calibri"/>
              </a:defRPr>
            </a:pPr>
            <a:r>
              <a:rPr lang="ru-RU" sz="1050" dirty="0"/>
              <a:t>цветовая температура</a:t>
            </a:r>
            <a:endParaRPr sz="1050" dirty="0"/>
          </a:p>
        </p:txBody>
      </p:sp>
      <p:sp>
        <p:nvSpPr>
          <p:cNvPr id="32" name="Text 2">
            <a:extLst>
              <a:ext uri="{FF2B5EF4-FFF2-40B4-BE49-F238E27FC236}">
                <a16:creationId xmlns:a16="http://schemas.microsoft.com/office/drawing/2014/main" id="{63CE91C4-C824-47DD-84EB-9D042B30CC51}"/>
              </a:ext>
            </a:extLst>
          </p:cNvPr>
          <p:cNvSpPr txBox="1"/>
          <p:nvPr/>
        </p:nvSpPr>
        <p:spPr>
          <a:xfrm>
            <a:off x="8034052" y="4267631"/>
            <a:ext cx="1534207" cy="38087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</a:lstStyle>
          <a:p>
            <a:pPr>
              <a:lnSpc>
                <a:spcPct val="90000"/>
              </a:lnSpc>
              <a:defRPr sz="6000" b="1">
                <a:latin typeface="+mn-lt"/>
                <a:ea typeface="+mn-ea"/>
                <a:cs typeface="+mn-cs"/>
                <a:sym typeface="Calibri"/>
              </a:defRPr>
            </a:pPr>
            <a:r>
              <a:rPr lang="ru-RU" sz="1700" dirty="0">
                <a:latin typeface="Wix Madefor Display ExtraBold" panose="020B0503020203020203" pitchFamily="34" charset="-52"/>
                <a:cs typeface="Wix Madefor Display ExtraBold" panose="020B0503020203020203" pitchFamily="34" charset="-52"/>
              </a:rPr>
              <a:t>600 Вт</a:t>
            </a:r>
            <a:r>
              <a:rPr sz="1700" dirty="0">
                <a:latin typeface="Wix Madefor Display ExtraBold" panose="020B0503020203020203" pitchFamily="34" charset="-52"/>
                <a:cs typeface="Wix Madefor Display ExtraBold" panose="020B0503020203020203" pitchFamily="34" charset="-52"/>
              </a:rPr>
              <a:t> </a:t>
            </a:r>
          </a:p>
          <a:p>
            <a:pPr>
              <a:lnSpc>
                <a:spcPct val="90000"/>
              </a:lnSpc>
              <a:defRPr b="1">
                <a:latin typeface="+mn-lt"/>
                <a:ea typeface="+mn-ea"/>
                <a:cs typeface="+mn-cs"/>
                <a:sym typeface="Calibri"/>
              </a:defRPr>
            </a:pPr>
            <a:r>
              <a:rPr lang="ru-RU" sz="1050" dirty="0"/>
              <a:t>мощность</a:t>
            </a:r>
            <a:endParaRPr sz="1050" dirty="0"/>
          </a:p>
        </p:txBody>
      </p:sp>
      <p:sp>
        <p:nvSpPr>
          <p:cNvPr id="33" name="Text 2">
            <a:extLst>
              <a:ext uri="{FF2B5EF4-FFF2-40B4-BE49-F238E27FC236}">
                <a16:creationId xmlns:a16="http://schemas.microsoft.com/office/drawing/2014/main" id="{6F114FB3-FBAC-4A36-BC3C-34E4D2CE8CE2}"/>
              </a:ext>
            </a:extLst>
          </p:cNvPr>
          <p:cNvSpPr txBox="1"/>
          <p:nvPr/>
        </p:nvSpPr>
        <p:spPr>
          <a:xfrm>
            <a:off x="8034052" y="5537951"/>
            <a:ext cx="1094022" cy="38087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</a:lstStyle>
          <a:p>
            <a:pPr>
              <a:lnSpc>
                <a:spcPct val="90000"/>
              </a:lnSpc>
              <a:defRPr sz="6000" b="1">
                <a:latin typeface="+mn-lt"/>
                <a:ea typeface="+mn-ea"/>
                <a:cs typeface="+mn-cs"/>
                <a:sym typeface="Calibri"/>
              </a:defRPr>
            </a:pPr>
            <a:r>
              <a:rPr lang="en-US" sz="1700" dirty="0">
                <a:latin typeface="Wix Madefor Display ExtraBold" panose="020B0503020203020203" pitchFamily="34" charset="-52"/>
                <a:cs typeface="Wix Madefor Display ExtraBold" panose="020B0503020203020203" pitchFamily="34" charset="-52"/>
              </a:rPr>
              <a:t>F</a:t>
            </a:r>
            <a:r>
              <a:rPr lang="ru-RU" sz="1700" dirty="0">
                <a:latin typeface="Wix Madefor Display ExtraBold" panose="020B0503020203020203" pitchFamily="34" charset="-52"/>
                <a:cs typeface="Wix Madefor Display ExtraBold" panose="020B0503020203020203" pitchFamily="34" charset="-52"/>
              </a:rPr>
              <a:t>30 / </a:t>
            </a:r>
            <a:r>
              <a:rPr lang="en-US" sz="1700" dirty="0">
                <a:latin typeface="Wix Madefor Display ExtraBold" panose="020B0503020203020203" pitchFamily="34" charset="-52"/>
                <a:cs typeface="Wix Madefor Display ExtraBold" panose="020B0503020203020203" pitchFamily="34" charset="-52"/>
              </a:rPr>
              <a:t>D</a:t>
            </a:r>
            <a:r>
              <a:rPr lang="ru-RU" sz="1700" dirty="0">
                <a:latin typeface="Wix Madefor Display ExtraBold" panose="020B0503020203020203" pitchFamily="34" charset="-52"/>
                <a:cs typeface="Wix Madefor Display ExtraBold" panose="020B0503020203020203" pitchFamily="34" charset="-52"/>
              </a:rPr>
              <a:t>60</a:t>
            </a:r>
            <a:endParaRPr sz="1700" dirty="0">
              <a:latin typeface="Wix Madefor Display ExtraBold" panose="020B0503020203020203" pitchFamily="34" charset="-52"/>
              <a:cs typeface="Wix Madefor Display ExtraBold" panose="020B0503020203020203" pitchFamily="34" charset="-52"/>
            </a:endParaRPr>
          </a:p>
          <a:p>
            <a:pPr>
              <a:lnSpc>
                <a:spcPct val="90000"/>
              </a:lnSpc>
              <a:defRPr b="1">
                <a:latin typeface="+mn-lt"/>
                <a:ea typeface="+mn-ea"/>
                <a:cs typeface="+mn-cs"/>
                <a:sym typeface="Calibri"/>
              </a:defRPr>
            </a:pPr>
            <a:r>
              <a:rPr lang="ru-RU" sz="1050" dirty="0"/>
              <a:t>КСС</a:t>
            </a:r>
            <a:endParaRPr sz="1050" dirty="0"/>
          </a:p>
        </p:txBody>
      </p:sp>
      <p:sp>
        <p:nvSpPr>
          <p:cNvPr id="34" name="Text 2">
            <a:extLst>
              <a:ext uri="{FF2B5EF4-FFF2-40B4-BE49-F238E27FC236}">
                <a16:creationId xmlns:a16="http://schemas.microsoft.com/office/drawing/2014/main" id="{E118C4E8-D629-40E7-A157-D75C47B50101}"/>
              </a:ext>
            </a:extLst>
          </p:cNvPr>
          <p:cNvSpPr txBox="1"/>
          <p:nvPr/>
        </p:nvSpPr>
        <p:spPr>
          <a:xfrm>
            <a:off x="8034052" y="6173111"/>
            <a:ext cx="1721776" cy="38087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</a:lstStyle>
          <a:p>
            <a:pPr>
              <a:lnSpc>
                <a:spcPct val="90000"/>
              </a:lnSpc>
              <a:defRPr sz="6000" b="1">
                <a:latin typeface="+mn-lt"/>
                <a:ea typeface="+mn-ea"/>
                <a:cs typeface="+mn-cs"/>
                <a:sym typeface="Calibri"/>
              </a:defRPr>
            </a:pPr>
            <a:r>
              <a:rPr lang="en-US" sz="1700" dirty="0">
                <a:latin typeface="Wix Madefor Display ExtraBold" panose="020B0503020203020203" pitchFamily="34" charset="-52"/>
                <a:cs typeface="Wix Madefor Display ExtraBold" panose="020B0503020203020203" pitchFamily="34" charset="-52"/>
              </a:rPr>
              <a:t>CRI92</a:t>
            </a:r>
            <a:endParaRPr sz="1700" dirty="0">
              <a:latin typeface="Wix Madefor Display ExtraBold" panose="020B0503020203020203" pitchFamily="34" charset="-52"/>
              <a:cs typeface="Wix Madefor Display ExtraBold" panose="020B0503020203020203" pitchFamily="34" charset="-52"/>
            </a:endParaRPr>
          </a:p>
          <a:p>
            <a:pPr>
              <a:lnSpc>
                <a:spcPct val="90000"/>
              </a:lnSpc>
              <a:defRPr b="1">
                <a:latin typeface="+mn-lt"/>
                <a:ea typeface="+mn-ea"/>
                <a:cs typeface="+mn-cs"/>
                <a:sym typeface="Calibri"/>
              </a:defRPr>
            </a:pPr>
            <a:r>
              <a:rPr lang="ru-RU" sz="1050" dirty="0"/>
              <a:t>индекс цветопередачи</a:t>
            </a:r>
            <a:endParaRPr sz="1050" dirty="0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D234532F-B0C0-4E43-8FF5-B3DE91723D73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46807" y="4899860"/>
            <a:ext cx="380430" cy="380430"/>
          </a:xfrm>
          <a:prstGeom prst="rect">
            <a:avLst/>
          </a:prstGeom>
        </p:spPr>
      </p:pic>
      <p:sp>
        <p:nvSpPr>
          <p:cNvPr id="39" name="Text 2">
            <a:extLst>
              <a:ext uri="{FF2B5EF4-FFF2-40B4-BE49-F238E27FC236}">
                <a16:creationId xmlns:a16="http://schemas.microsoft.com/office/drawing/2014/main" id="{49613229-A543-4233-B1A2-A1AA42DDE97B}"/>
              </a:ext>
            </a:extLst>
          </p:cNvPr>
          <p:cNvSpPr txBox="1"/>
          <p:nvPr/>
        </p:nvSpPr>
        <p:spPr>
          <a:xfrm>
            <a:off x="10272611" y="4899861"/>
            <a:ext cx="1568307" cy="38087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</a:lstStyle>
          <a:p>
            <a:pPr>
              <a:lnSpc>
                <a:spcPct val="90000"/>
              </a:lnSpc>
              <a:defRPr sz="6000" b="1">
                <a:latin typeface="+mn-lt"/>
                <a:ea typeface="+mn-ea"/>
                <a:cs typeface="+mn-cs"/>
                <a:sym typeface="Calibri"/>
              </a:defRPr>
            </a:pPr>
            <a:r>
              <a:rPr lang="ru-RU" sz="1700" dirty="0">
                <a:latin typeface="Wix Madefor Display ExtraBold" panose="020B0503020203020203" pitchFamily="34" charset="-52"/>
                <a:cs typeface="Wix Madefor Display ExtraBold" panose="020B0503020203020203" pitchFamily="34" charset="-52"/>
              </a:rPr>
              <a:t>1-10В</a:t>
            </a:r>
            <a:endParaRPr sz="1700" dirty="0">
              <a:latin typeface="Wix Madefor Display ExtraBold" panose="020B0503020203020203" pitchFamily="34" charset="-52"/>
              <a:cs typeface="Wix Madefor Display ExtraBold" panose="020B0503020203020203" pitchFamily="34" charset="-52"/>
            </a:endParaRPr>
          </a:p>
          <a:p>
            <a:pPr>
              <a:lnSpc>
                <a:spcPct val="90000"/>
              </a:lnSpc>
              <a:defRPr b="1">
                <a:latin typeface="+mn-lt"/>
                <a:ea typeface="+mn-ea"/>
                <a:cs typeface="+mn-cs"/>
                <a:sym typeface="Calibri"/>
              </a:defRPr>
            </a:pPr>
            <a:r>
              <a:rPr lang="ru-RU" sz="1050" dirty="0"/>
              <a:t>управление</a:t>
            </a:r>
            <a:endParaRPr sz="1050" dirty="0"/>
          </a:p>
        </p:txBody>
      </p:sp>
      <p:sp>
        <p:nvSpPr>
          <p:cNvPr id="40" name="Text 2">
            <a:extLst>
              <a:ext uri="{FF2B5EF4-FFF2-40B4-BE49-F238E27FC236}">
                <a16:creationId xmlns:a16="http://schemas.microsoft.com/office/drawing/2014/main" id="{405EA0A4-DF45-477E-8251-F86A9ED4BFBC}"/>
              </a:ext>
            </a:extLst>
          </p:cNvPr>
          <p:cNvSpPr txBox="1"/>
          <p:nvPr/>
        </p:nvSpPr>
        <p:spPr>
          <a:xfrm>
            <a:off x="10272612" y="5535021"/>
            <a:ext cx="1721776" cy="5262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</a:lstStyle>
          <a:p>
            <a:pPr>
              <a:lnSpc>
                <a:spcPct val="90000"/>
              </a:lnSpc>
              <a:defRPr sz="6000" b="1">
                <a:latin typeface="+mn-lt"/>
                <a:ea typeface="+mn-ea"/>
                <a:cs typeface="+mn-cs"/>
                <a:sym typeface="Calibri"/>
              </a:defRPr>
            </a:pPr>
            <a:r>
              <a:rPr lang="ru-RU" sz="1700" dirty="0">
                <a:latin typeface="Wix Madefor Display ExtraBold" panose="020B0503020203020203" pitchFamily="34" charset="-52"/>
                <a:cs typeface="Wix Madefor Display ExtraBold" panose="020B0503020203020203" pitchFamily="34" charset="-52"/>
              </a:rPr>
              <a:t>71%</a:t>
            </a:r>
            <a:endParaRPr sz="1700" dirty="0">
              <a:latin typeface="Wix Madefor Display ExtraBold" panose="020B0503020203020203" pitchFamily="34" charset="-52"/>
              <a:cs typeface="Wix Madefor Display ExtraBold" panose="020B0503020203020203" pitchFamily="34" charset="-52"/>
            </a:endParaRPr>
          </a:p>
          <a:p>
            <a:pPr>
              <a:lnSpc>
                <a:spcPct val="90000"/>
              </a:lnSpc>
              <a:defRPr b="1">
                <a:latin typeface="+mn-lt"/>
                <a:ea typeface="+mn-ea"/>
                <a:cs typeface="+mn-cs"/>
                <a:sym typeface="Calibri"/>
              </a:defRPr>
            </a:pPr>
            <a:r>
              <a:rPr lang="ru-RU" sz="1050" dirty="0"/>
              <a:t>экономия электроэнергии</a:t>
            </a:r>
            <a:endParaRPr sz="1050" dirty="0"/>
          </a:p>
        </p:txBody>
      </p:sp>
      <p:pic>
        <p:nvPicPr>
          <p:cNvPr id="47" name="Рисунок 46">
            <a:extLst>
              <a:ext uri="{FF2B5EF4-FFF2-40B4-BE49-F238E27FC236}">
                <a16:creationId xmlns:a16="http://schemas.microsoft.com/office/drawing/2014/main" id="{E5AB105A-01E2-4146-967E-6001941BDD1A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55828" y="6176482"/>
            <a:ext cx="380431" cy="380431"/>
          </a:xfrm>
          <a:prstGeom prst="rect">
            <a:avLst/>
          </a:prstGeom>
        </p:spPr>
      </p:pic>
      <p:sp>
        <p:nvSpPr>
          <p:cNvPr id="48" name="Text 2">
            <a:extLst>
              <a:ext uri="{FF2B5EF4-FFF2-40B4-BE49-F238E27FC236}">
                <a16:creationId xmlns:a16="http://schemas.microsoft.com/office/drawing/2014/main" id="{F7382248-C061-4D8A-A70D-39AC87C106A6}"/>
              </a:ext>
            </a:extLst>
          </p:cNvPr>
          <p:cNvSpPr txBox="1"/>
          <p:nvPr/>
        </p:nvSpPr>
        <p:spPr>
          <a:xfrm>
            <a:off x="10272611" y="6173110"/>
            <a:ext cx="850169" cy="38087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</a:lstStyle>
          <a:p>
            <a:pPr>
              <a:lnSpc>
                <a:spcPct val="90000"/>
              </a:lnSpc>
              <a:defRPr sz="6000" b="1">
                <a:latin typeface="+mn-lt"/>
                <a:ea typeface="+mn-ea"/>
                <a:cs typeface="+mn-cs"/>
                <a:sym typeface="Calibri"/>
              </a:defRPr>
            </a:pPr>
            <a:r>
              <a:rPr lang="ru-RU" sz="1700" dirty="0">
                <a:latin typeface="Wix Madefor Display ExtraBold" panose="020B0503020203020203" pitchFamily="34" charset="-52"/>
                <a:cs typeface="Wix Madefor Display ExtraBold" panose="020B0503020203020203" pitchFamily="34" charset="-52"/>
              </a:rPr>
              <a:t>5 лет</a:t>
            </a:r>
            <a:endParaRPr sz="1700" dirty="0">
              <a:latin typeface="Wix Madefor Display ExtraBold" panose="020B0503020203020203" pitchFamily="34" charset="-52"/>
              <a:cs typeface="Wix Madefor Display ExtraBold" panose="020B0503020203020203" pitchFamily="34" charset="-52"/>
            </a:endParaRPr>
          </a:p>
          <a:p>
            <a:pPr>
              <a:lnSpc>
                <a:spcPct val="90000"/>
              </a:lnSpc>
              <a:defRPr b="1">
                <a:latin typeface="+mn-lt"/>
                <a:ea typeface="+mn-ea"/>
                <a:cs typeface="+mn-cs"/>
                <a:sym typeface="Calibri"/>
              </a:defRPr>
            </a:pPr>
            <a:r>
              <a:rPr lang="ru-RU" sz="1050" dirty="0"/>
              <a:t>гарантия</a:t>
            </a:r>
            <a:endParaRPr sz="1050" dirty="0"/>
          </a:p>
        </p:txBody>
      </p:sp>
      <p:sp>
        <p:nvSpPr>
          <p:cNvPr id="35" name="Текст 10">
            <a:extLst>
              <a:ext uri="{FF2B5EF4-FFF2-40B4-BE49-F238E27FC236}">
                <a16:creationId xmlns:a16="http://schemas.microsoft.com/office/drawing/2014/main" id="{DFBCF9C0-9408-4816-8750-92407A6F0A3B}"/>
              </a:ext>
            </a:extLst>
          </p:cNvPr>
          <p:cNvSpPr txBox="1">
            <a:spLocks/>
          </p:cNvSpPr>
          <p:nvPr/>
        </p:nvSpPr>
        <p:spPr>
          <a:xfrm>
            <a:off x="7535951" y="3563297"/>
            <a:ext cx="2032308" cy="511368"/>
          </a:xfrm>
          <a:prstGeom prst="rect">
            <a:avLst/>
          </a:prstGeom>
        </p:spPr>
        <p:txBody>
          <a:bodyPr lIns="0" tIns="0" rIns="0" bIns="0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ru-RU" sz="13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CC32"/>
              </a:buClr>
              <a:buSzPct val="130000"/>
              <a:buNone/>
              <a:defRPr/>
            </a:pPr>
            <a:r>
              <a:rPr lang="ru-RU" sz="1300" dirty="0">
                <a:ea typeface="Open Sans Light" panose="020B0306030504020204" pitchFamily="34" charset="0"/>
                <a:cs typeface="Open Sans Light" panose="020B0306030504020204" pitchFamily="34" charset="0"/>
              </a:rPr>
              <a:t>Поддержка сценариев «шоу-свет».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00FB40C-1BC0-4008-B772-825FC3821127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61370" y="4900821"/>
            <a:ext cx="383395" cy="386214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9C729827-D902-4149-AF8A-5EE9DC35828F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55827" y="5536792"/>
            <a:ext cx="380431" cy="383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14567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Рисунок 40">
            <a:extLst>
              <a:ext uri="{FF2B5EF4-FFF2-40B4-BE49-F238E27FC236}">
                <a16:creationId xmlns:a16="http://schemas.microsoft.com/office/drawing/2014/main" id="{528B495D-A4E3-4F9B-9BEF-DC617A58E43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40304" y="6102919"/>
            <a:ext cx="550635" cy="550635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34DE4092-21BB-4357-80C5-1F92B394653C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421581" y="3093589"/>
            <a:ext cx="1770420" cy="3543651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D1203AA7-E4EF-448C-811E-775EE911F16E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14737" y="3125812"/>
            <a:ext cx="3362582" cy="1675320"/>
          </a:xfrm>
          <a:prstGeom prst="rect">
            <a:avLst/>
          </a:prstGeom>
        </p:spPr>
      </p:pic>
      <p:sp>
        <p:nvSpPr>
          <p:cNvPr id="45" name="Прямоугольник 44">
            <a:extLst>
              <a:ext uri="{FF2B5EF4-FFF2-40B4-BE49-F238E27FC236}">
                <a16:creationId xmlns:a16="http://schemas.microsoft.com/office/drawing/2014/main" id="{8D5CC1A6-0C68-48D1-BF97-623EDF0304C2}"/>
              </a:ext>
            </a:extLst>
          </p:cNvPr>
          <p:cNvSpPr/>
          <p:nvPr/>
        </p:nvSpPr>
        <p:spPr>
          <a:xfrm>
            <a:off x="315054" y="4438225"/>
            <a:ext cx="2139019" cy="371026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35969C34-AB9A-417E-8D86-771E50945F32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941803" y="4995895"/>
            <a:ext cx="3374339" cy="1675320"/>
          </a:xfrm>
          <a:prstGeom prst="rect">
            <a:avLst/>
          </a:prstGeom>
        </p:spPr>
      </p:pic>
      <p:sp>
        <p:nvSpPr>
          <p:cNvPr id="52" name="Прямоугольник 51">
            <a:extLst>
              <a:ext uri="{FF2B5EF4-FFF2-40B4-BE49-F238E27FC236}">
                <a16:creationId xmlns:a16="http://schemas.microsoft.com/office/drawing/2014/main" id="{43D9BB76-79E5-4E05-8BC4-275D44D8161D}"/>
              </a:ext>
            </a:extLst>
          </p:cNvPr>
          <p:cNvSpPr/>
          <p:nvPr/>
        </p:nvSpPr>
        <p:spPr>
          <a:xfrm>
            <a:off x="3941803" y="6300189"/>
            <a:ext cx="2143051" cy="371026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31" name="Рисунок 30">
            <a:extLst>
              <a:ext uri="{FF2B5EF4-FFF2-40B4-BE49-F238E27FC236}">
                <a16:creationId xmlns:a16="http://schemas.microsoft.com/office/drawing/2014/main" id="{D273FE7D-7C01-4643-9606-CEACB4D9376D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08"/>
          <a:stretch/>
        </p:blipFill>
        <p:spPr>
          <a:xfrm>
            <a:off x="314737" y="5003980"/>
            <a:ext cx="3370428" cy="1675320"/>
          </a:xfrm>
          <a:prstGeom prst="rect">
            <a:avLst/>
          </a:prstGeom>
        </p:spPr>
      </p:pic>
      <p:sp>
        <p:nvSpPr>
          <p:cNvPr id="51" name="Прямоугольник 50">
            <a:extLst>
              <a:ext uri="{FF2B5EF4-FFF2-40B4-BE49-F238E27FC236}">
                <a16:creationId xmlns:a16="http://schemas.microsoft.com/office/drawing/2014/main" id="{E1761102-2E15-4AAF-987F-F05C11713D1C}"/>
              </a:ext>
            </a:extLst>
          </p:cNvPr>
          <p:cNvSpPr/>
          <p:nvPr/>
        </p:nvSpPr>
        <p:spPr>
          <a:xfrm>
            <a:off x="314736" y="6308016"/>
            <a:ext cx="2141315" cy="371026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32" name="Рисунок 31">
            <a:extLst>
              <a:ext uri="{FF2B5EF4-FFF2-40B4-BE49-F238E27FC236}">
                <a16:creationId xmlns:a16="http://schemas.microsoft.com/office/drawing/2014/main" id="{7BC64E0A-8C2C-446C-AB09-F317D81394A1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936718" y="3150585"/>
            <a:ext cx="3374339" cy="1675320"/>
          </a:xfrm>
          <a:prstGeom prst="rect">
            <a:avLst/>
          </a:prstGeom>
        </p:spPr>
      </p:pic>
      <p:sp>
        <p:nvSpPr>
          <p:cNvPr id="50" name="Прямоугольник 49">
            <a:extLst>
              <a:ext uri="{FF2B5EF4-FFF2-40B4-BE49-F238E27FC236}">
                <a16:creationId xmlns:a16="http://schemas.microsoft.com/office/drawing/2014/main" id="{3E42A208-5464-40A6-BB55-BDF4F81BA313}"/>
              </a:ext>
            </a:extLst>
          </p:cNvPr>
          <p:cNvSpPr/>
          <p:nvPr/>
        </p:nvSpPr>
        <p:spPr>
          <a:xfrm>
            <a:off x="3933942" y="4456495"/>
            <a:ext cx="2151444" cy="371026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B769BA69-218B-49AC-B509-8D35EED2B4B8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43"/>
          <a:stretch/>
        </p:blipFill>
        <p:spPr>
          <a:xfrm>
            <a:off x="314737" y="1247644"/>
            <a:ext cx="3367412" cy="1675320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6A194508-F872-4D8B-A1A7-1AECC42599CB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64" r="-392"/>
          <a:stretch/>
        </p:blipFill>
        <p:spPr>
          <a:xfrm>
            <a:off x="3926427" y="1245969"/>
            <a:ext cx="3384629" cy="1675320"/>
          </a:xfrm>
          <a:prstGeom prst="rect">
            <a:avLst/>
          </a:prstGeom>
        </p:spPr>
      </p:pic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id="{2B9A0121-515E-4FA4-8544-C983E4E572E8}"/>
              </a:ext>
            </a:extLst>
          </p:cNvPr>
          <p:cNvSpPr/>
          <p:nvPr/>
        </p:nvSpPr>
        <p:spPr>
          <a:xfrm>
            <a:off x="1739590" y="1568450"/>
            <a:ext cx="6337612" cy="858111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Текст 18">
            <a:extLst>
              <a:ext uri="{FF2B5EF4-FFF2-40B4-BE49-F238E27FC236}">
                <a16:creationId xmlns:a16="http://schemas.microsoft.com/office/drawing/2014/main" id="{F6344A07-A1FE-45A5-88B0-D3B6CF380A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844963" y="1648255"/>
            <a:ext cx="6126865" cy="698500"/>
          </a:xfrm>
        </p:spPr>
        <p:txBody>
          <a:bodyPr/>
          <a:lstStyle/>
          <a:p>
            <a:pPr marL="0" indent="0" algn="ctr">
              <a:buNone/>
            </a:pPr>
            <a:r>
              <a:rPr lang="en-US" sz="2800" b="0" dirty="0"/>
              <a:t>FEREKS WHEEL</a:t>
            </a:r>
          </a:p>
        </p:txBody>
      </p:sp>
      <p:sp>
        <p:nvSpPr>
          <p:cNvPr id="20" name="Текст 19">
            <a:extLst>
              <a:ext uri="{FF2B5EF4-FFF2-40B4-BE49-F238E27FC236}">
                <a16:creationId xmlns:a16="http://schemas.microsoft.com/office/drawing/2014/main" id="{CF1327C1-4D65-4411-93EA-7970EE316CE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910413" y="1574467"/>
            <a:ext cx="2502588" cy="679919"/>
          </a:xfrm>
        </p:spPr>
        <p:txBody>
          <a:bodyPr/>
          <a:lstStyle/>
          <a:p>
            <a:pPr marL="0" indent="0">
              <a:buNone/>
            </a:pPr>
            <a:r>
              <a:rPr lang="ru-RU" sz="1800" dirty="0"/>
              <a:t>ДЛЯ ЛЕДОВЫХ ДВОРЦОВ</a:t>
            </a:r>
          </a:p>
        </p:txBody>
      </p:sp>
      <p:sp>
        <p:nvSpPr>
          <p:cNvPr id="18" name="Заголовок 17">
            <a:extLst>
              <a:ext uri="{FF2B5EF4-FFF2-40B4-BE49-F238E27FC236}">
                <a16:creationId xmlns:a16="http://schemas.microsoft.com/office/drawing/2014/main" id="{80C72B1D-FB96-4E08-B91D-A6320AD2F1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136526"/>
            <a:ext cx="9957700" cy="930130"/>
          </a:xfrm>
          <a:prstGeom prst="rect">
            <a:avLst/>
          </a:prstGeom>
        </p:spPr>
        <p:txBody>
          <a:bodyPr bIns="180000" anchor="ctr"/>
          <a:lstStyle/>
          <a:p>
            <a:pPr>
              <a:spcBef>
                <a:spcPts val="0"/>
              </a:spcBef>
            </a:pPr>
            <a:r>
              <a:rPr lang="ru-RU" sz="3200" b="0" dirty="0">
                <a:solidFill>
                  <a:schemeClr val="accent1"/>
                </a:solidFill>
              </a:rPr>
              <a:t>РЕАЛИЗОВАННЫЕ ПРОЕКТЫ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0496F5B-FCD0-4490-9527-B449FF8120E4}"/>
              </a:ext>
            </a:extLst>
          </p:cNvPr>
          <p:cNvSpPr txBox="1"/>
          <p:nvPr/>
        </p:nvSpPr>
        <p:spPr>
          <a:xfrm>
            <a:off x="3918857" y="6377373"/>
            <a:ext cx="2125676" cy="2846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ru-RU" sz="1400" b="1" dirty="0">
                <a:latin typeface="Wix Madefor Display" panose="020B0503020203020203" pitchFamily="34" charset="-52"/>
                <a:cs typeface="Wix Madefor Display" panose="020B0503020203020203" pitchFamily="34" charset="-52"/>
              </a:rPr>
              <a:t>УТЦ НОВОГОРСК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FEE47075-5345-48D9-89D6-94BD1C25002F}"/>
              </a:ext>
            </a:extLst>
          </p:cNvPr>
          <p:cNvSpPr txBox="1"/>
          <p:nvPr/>
        </p:nvSpPr>
        <p:spPr>
          <a:xfrm>
            <a:off x="313484" y="6377373"/>
            <a:ext cx="2139335" cy="2862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ru-RU" sz="1400" b="1" dirty="0">
                <a:latin typeface="Wix Madefor Display" panose="020B0503020203020203" pitchFamily="34" charset="-52"/>
                <a:cs typeface="Wix Madefor Display" panose="020B0503020203020203" pitchFamily="34" charset="-52"/>
              </a:rPr>
              <a:t>СК СОКОЛЬНИКИ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90D4FA76-8A33-4B8F-A7F7-A47F8BFB16A9}"/>
              </a:ext>
            </a:extLst>
          </p:cNvPr>
          <p:cNvSpPr txBox="1"/>
          <p:nvPr/>
        </p:nvSpPr>
        <p:spPr>
          <a:xfrm>
            <a:off x="315054" y="4513024"/>
            <a:ext cx="1529909" cy="2862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ru-RU" sz="1400" b="1" dirty="0">
                <a:latin typeface="Wix Madefor Display" panose="020B0503020203020203" pitchFamily="34" charset="-52"/>
                <a:cs typeface="Wix Madefor Display" panose="020B0503020203020203" pitchFamily="34" charset="-52"/>
              </a:rPr>
              <a:t>СШОР РУСЬ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DA034320-6ED2-4785-B7FA-0CB62306E7EF}"/>
              </a:ext>
            </a:extLst>
          </p:cNvPr>
          <p:cNvSpPr txBox="1"/>
          <p:nvPr/>
        </p:nvSpPr>
        <p:spPr>
          <a:xfrm>
            <a:off x="3950803" y="4532450"/>
            <a:ext cx="2255800" cy="2862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ru-RU" sz="1400" b="1" dirty="0">
                <a:latin typeface="Wix Madefor Display" panose="020B0503020203020203" pitchFamily="34" charset="-52"/>
                <a:cs typeface="Wix Madefor Display" panose="020B0503020203020203" pitchFamily="34" charset="-52"/>
              </a:rPr>
              <a:t>СК ДИНАМО</a:t>
            </a:r>
          </a:p>
        </p:txBody>
      </p:sp>
      <p:graphicFrame>
        <p:nvGraphicFramePr>
          <p:cNvPr id="39" name="Объект 38">
            <a:extLst>
              <a:ext uri="{FF2B5EF4-FFF2-40B4-BE49-F238E27FC236}">
                <a16:creationId xmlns:a16="http://schemas.microsoft.com/office/drawing/2014/main" id="{DBEE8CC8-C030-40AC-B92C-F698259C5A4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540304" y="3124137"/>
          <a:ext cx="549995" cy="55063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716" name="CorelDRAW" r:id="rId11" imgW="1364362" imgH="1365885" progId="CorelDraw.Graphic.23">
                  <p:embed/>
                </p:oleObj>
              </mc:Choice>
              <mc:Fallback>
                <p:oleObj name="CorelDRAW" r:id="rId11" imgW="1364362" imgH="1365885" progId="CorelDraw.Graphic.23">
                  <p:embed/>
                  <p:pic>
                    <p:nvPicPr>
                      <p:cNvPr id="39" name="Объект 38">
                        <a:extLst>
                          <a:ext uri="{FF2B5EF4-FFF2-40B4-BE49-F238E27FC236}">
                            <a16:creationId xmlns:a16="http://schemas.microsoft.com/office/drawing/2014/main" id="{DBEE8CC8-C030-40AC-B92C-F698259C5A4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7540304" y="3124137"/>
                        <a:ext cx="549995" cy="55063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0" name="Объект 39">
            <a:extLst>
              <a:ext uri="{FF2B5EF4-FFF2-40B4-BE49-F238E27FC236}">
                <a16:creationId xmlns:a16="http://schemas.microsoft.com/office/drawing/2014/main" id="{DEA94ED1-4E62-4DBE-BE29-2EFEB9DB74F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540304" y="4628981"/>
          <a:ext cx="549995" cy="55063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717" name="CorelDRAW" r:id="rId13" imgW="1364362" imgH="1365885" progId="CorelDraw.Graphic.23">
                  <p:embed/>
                </p:oleObj>
              </mc:Choice>
              <mc:Fallback>
                <p:oleObj name="CorelDRAW" r:id="rId13" imgW="1364362" imgH="1365885" progId="CorelDraw.Graphic.23">
                  <p:embed/>
                  <p:pic>
                    <p:nvPicPr>
                      <p:cNvPr id="40" name="Объект 39">
                        <a:extLst>
                          <a:ext uri="{FF2B5EF4-FFF2-40B4-BE49-F238E27FC236}">
                            <a16:creationId xmlns:a16="http://schemas.microsoft.com/office/drawing/2014/main" id="{DEA94ED1-4E62-4DBE-BE29-2EFEB9DB74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4"/>
                      <a:stretch>
                        <a:fillRect/>
                      </a:stretch>
                    </p:blipFill>
                    <p:spPr>
                      <a:xfrm>
                        <a:off x="7540304" y="4628981"/>
                        <a:ext cx="549995" cy="55063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2" name="Объект 41">
            <a:extLst>
              <a:ext uri="{FF2B5EF4-FFF2-40B4-BE49-F238E27FC236}">
                <a16:creationId xmlns:a16="http://schemas.microsoft.com/office/drawing/2014/main" id="{3DF65368-5F75-4B44-8989-825AAD56981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540304" y="3876559"/>
          <a:ext cx="549995" cy="55063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718" name="CorelDRAW" r:id="rId15" imgW="1364362" imgH="1365885" progId="CorelDraw.Graphic.23">
                  <p:embed/>
                </p:oleObj>
              </mc:Choice>
              <mc:Fallback>
                <p:oleObj name="CorelDRAW" r:id="rId15" imgW="1364362" imgH="1365885" progId="CorelDraw.Graphic.23">
                  <p:embed/>
                  <p:pic>
                    <p:nvPicPr>
                      <p:cNvPr id="42" name="Объект 41">
                        <a:extLst>
                          <a:ext uri="{FF2B5EF4-FFF2-40B4-BE49-F238E27FC236}">
                            <a16:creationId xmlns:a16="http://schemas.microsoft.com/office/drawing/2014/main" id="{3DF65368-5F75-4B44-8989-825AAD56981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6"/>
                      <a:stretch>
                        <a:fillRect/>
                      </a:stretch>
                    </p:blipFill>
                    <p:spPr>
                      <a:xfrm>
                        <a:off x="7540304" y="3876559"/>
                        <a:ext cx="549995" cy="55063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3" name="Text 2">
            <a:extLst>
              <a:ext uri="{FF2B5EF4-FFF2-40B4-BE49-F238E27FC236}">
                <a16:creationId xmlns:a16="http://schemas.microsoft.com/office/drawing/2014/main" id="{249D4174-4E5F-455A-9794-71441D818044}"/>
              </a:ext>
            </a:extLst>
          </p:cNvPr>
          <p:cNvSpPr txBox="1"/>
          <p:nvPr/>
        </p:nvSpPr>
        <p:spPr>
          <a:xfrm>
            <a:off x="8273484" y="3928596"/>
            <a:ext cx="2826854" cy="4985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</a:lstStyle>
          <a:p>
            <a:pPr>
              <a:lnSpc>
                <a:spcPct val="90000"/>
              </a:lnSpc>
              <a:defRPr sz="6000" b="1">
                <a:latin typeface="+mn-lt"/>
                <a:ea typeface="+mn-ea"/>
                <a:cs typeface="+mn-cs"/>
                <a:sym typeface="Calibri"/>
              </a:defRPr>
            </a:pPr>
            <a:r>
              <a:rPr lang="ru-RU" sz="2400" dirty="0">
                <a:latin typeface="Wix Madefor Display ExtraBold" panose="020B0503020203020203" pitchFamily="34" charset="-52"/>
                <a:cs typeface="Wix Madefor Display ExtraBold" panose="020B0503020203020203" pitchFamily="34" charset="-52"/>
              </a:rPr>
              <a:t>до 160 лм/Вт</a:t>
            </a:r>
            <a:r>
              <a:rPr sz="2400" dirty="0">
                <a:latin typeface="Wix Madefor Display ExtraBold" panose="020B0503020203020203" pitchFamily="34" charset="-52"/>
                <a:cs typeface="Wix Madefor Display ExtraBold" panose="020B0503020203020203" pitchFamily="34" charset="-52"/>
              </a:rPr>
              <a:t> </a:t>
            </a:r>
          </a:p>
          <a:p>
            <a:pPr>
              <a:lnSpc>
                <a:spcPct val="90000"/>
              </a:lnSpc>
              <a:defRPr b="1">
                <a:latin typeface="+mn-lt"/>
                <a:ea typeface="+mn-ea"/>
                <a:cs typeface="+mn-cs"/>
                <a:sym typeface="Calibri"/>
              </a:defRPr>
            </a:pPr>
            <a:r>
              <a:rPr lang="ru-RU" sz="1100" dirty="0"/>
              <a:t>энергоэффективность</a:t>
            </a:r>
            <a:endParaRPr sz="1100" dirty="0"/>
          </a:p>
        </p:txBody>
      </p:sp>
      <p:sp>
        <p:nvSpPr>
          <p:cNvPr id="44" name="Text 2">
            <a:extLst>
              <a:ext uri="{FF2B5EF4-FFF2-40B4-BE49-F238E27FC236}">
                <a16:creationId xmlns:a16="http://schemas.microsoft.com/office/drawing/2014/main" id="{EDB3E3A7-C171-474F-B830-A32BFA5F9DB2}"/>
              </a:ext>
            </a:extLst>
          </p:cNvPr>
          <p:cNvSpPr txBox="1"/>
          <p:nvPr/>
        </p:nvSpPr>
        <p:spPr>
          <a:xfrm>
            <a:off x="8273484" y="3179701"/>
            <a:ext cx="2296368" cy="4985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</a:lstStyle>
          <a:p>
            <a:pPr>
              <a:lnSpc>
                <a:spcPct val="90000"/>
              </a:lnSpc>
              <a:defRPr sz="6000" b="1">
                <a:latin typeface="+mn-lt"/>
                <a:ea typeface="+mn-ea"/>
                <a:cs typeface="+mn-cs"/>
                <a:sym typeface="Calibri"/>
              </a:defRPr>
            </a:pPr>
            <a:r>
              <a:rPr lang="ru-RU" sz="2400" dirty="0">
                <a:latin typeface="Wix Madefor Display ExtraBold" panose="020B0503020203020203" pitchFamily="34" charset="-52"/>
                <a:cs typeface="Wix Madefor Display ExtraBold" panose="020B0503020203020203" pitchFamily="34" charset="-52"/>
              </a:rPr>
              <a:t>100 - 230 Вт</a:t>
            </a:r>
            <a:r>
              <a:rPr sz="2400" dirty="0">
                <a:latin typeface="Wix Madefor Display ExtraBold" panose="020B0503020203020203" pitchFamily="34" charset="-52"/>
                <a:cs typeface="Wix Madefor Display ExtraBold" panose="020B0503020203020203" pitchFamily="34" charset="-52"/>
              </a:rPr>
              <a:t> </a:t>
            </a:r>
          </a:p>
          <a:p>
            <a:pPr>
              <a:lnSpc>
                <a:spcPct val="90000"/>
              </a:lnSpc>
              <a:defRPr b="1">
                <a:latin typeface="+mn-lt"/>
                <a:ea typeface="+mn-ea"/>
                <a:cs typeface="+mn-cs"/>
                <a:sym typeface="Calibri"/>
              </a:defRPr>
            </a:pPr>
            <a:r>
              <a:rPr lang="ru-RU" sz="1100" dirty="0"/>
              <a:t>мощность</a:t>
            </a:r>
            <a:endParaRPr sz="1100" dirty="0"/>
          </a:p>
        </p:txBody>
      </p:sp>
      <p:sp>
        <p:nvSpPr>
          <p:cNvPr id="46" name="Text 2">
            <a:extLst>
              <a:ext uri="{FF2B5EF4-FFF2-40B4-BE49-F238E27FC236}">
                <a16:creationId xmlns:a16="http://schemas.microsoft.com/office/drawing/2014/main" id="{4412C4E3-688F-4390-B9E2-6621E79A6D81}"/>
              </a:ext>
            </a:extLst>
          </p:cNvPr>
          <p:cNvSpPr txBox="1"/>
          <p:nvPr/>
        </p:nvSpPr>
        <p:spPr>
          <a:xfrm>
            <a:off x="8320231" y="4694868"/>
            <a:ext cx="1094022" cy="48474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</a:lstStyle>
          <a:p>
            <a:pPr>
              <a:lnSpc>
                <a:spcPct val="90000"/>
              </a:lnSpc>
              <a:defRPr sz="6000" b="1">
                <a:latin typeface="+mn-lt"/>
                <a:ea typeface="+mn-ea"/>
                <a:cs typeface="+mn-cs"/>
                <a:sym typeface="Calibri"/>
              </a:defRPr>
            </a:pPr>
            <a:r>
              <a:rPr lang="ru-RU" sz="2400" dirty="0">
                <a:latin typeface="Wix Madefor Display ExtraBold" panose="020B0503020203020203" pitchFamily="34" charset="-52"/>
                <a:cs typeface="Wix Madefor Display ExtraBold" panose="020B0503020203020203" pitchFamily="34" charset="-52"/>
              </a:rPr>
              <a:t>Д, Г60</a:t>
            </a:r>
            <a:endParaRPr sz="2400" dirty="0">
              <a:latin typeface="Wix Madefor Display ExtraBold" panose="020B0503020203020203" pitchFamily="34" charset="-52"/>
              <a:cs typeface="Wix Madefor Display ExtraBold" panose="020B0503020203020203" pitchFamily="34" charset="-52"/>
            </a:endParaRPr>
          </a:p>
          <a:p>
            <a:pPr>
              <a:lnSpc>
                <a:spcPct val="90000"/>
              </a:lnSpc>
              <a:defRPr b="1">
                <a:latin typeface="+mn-lt"/>
                <a:ea typeface="+mn-ea"/>
                <a:cs typeface="+mn-cs"/>
                <a:sym typeface="Calibri"/>
              </a:defRPr>
            </a:pPr>
            <a:r>
              <a:rPr lang="ru-RU" sz="1100" dirty="0"/>
              <a:t>КСС</a:t>
            </a:r>
            <a:endParaRPr sz="1100" dirty="0"/>
          </a:p>
        </p:txBody>
      </p:sp>
      <p:sp>
        <p:nvSpPr>
          <p:cNvPr id="47" name="Text 2">
            <a:extLst>
              <a:ext uri="{FF2B5EF4-FFF2-40B4-BE49-F238E27FC236}">
                <a16:creationId xmlns:a16="http://schemas.microsoft.com/office/drawing/2014/main" id="{4741907F-D547-4722-B272-0A22832568D3}"/>
              </a:ext>
            </a:extLst>
          </p:cNvPr>
          <p:cNvSpPr txBox="1"/>
          <p:nvPr/>
        </p:nvSpPr>
        <p:spPr>
          <a:xfrm>
            <a:off x="8273484" y="6168806"/>
            <a:ext cx="1155363" cy="48474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</a:lstStyle>
          <a:p>
            <a:pPr>
              <a:lnSpc>
                <a:spcPct val="90000"/>
              </a:lnSpc>
              <a:defRPr sz="6000" b="1">
                <a:latin typeface="+mn-lt"/>
                <a:ea typeface="+mn-ea"/>
                <a:cs typeface="+mn-cs"/>
                <a:sym typeface="Calibri"/>
              </a:defRPr>
            </a:pPr>
            <a:r>
              <a:rPr lang="ru-RU" sz="2400" dirty="0">
                <a:latin typeface="Wix Madefor Display ExtraBold" panose="020B0503020203020203" pitchFamily="34" charset="-52"/>
                <a:cs typeface="Wix Madefor Display ExtraBold" panose="020B0503020203020203" pitchFamily="34" charset="-52"/>
              </a:rPr>
              <a:t>5 лет</a:t>
            </a:r>
            <a:endParaRPr sz="2400" dirty="0">
              <a:latin typeface="Wix Madefor Display ExtraBold" panose="020B0503020203020203" pitchFamily="34" charset="-52"/>
              <a:cs typeface="Wix Madefor Display ExtraBold" panose="020B0503020203020203" pitchFamily="34" charset="-52"/>
            </a:endParaRPr>
          </a:p>
          <a:p>
            <a:pPr>
              <a:lnSpc>
                <a:spcPct val="90000"/>
              </a:lnSpc>
              <a:defRPr b="1">
                <a:latin typeface="+mn-lt"/>
                <a:ea typeface="+mn-ea"/>
                <a:cs typeface="+mn-cs"/>
                <a:sym typeface="Calibri"/>
              </a:defRPr>
            </a:pPr>
            <a:r>
              <a:rPr lang="ru-RU" sz="1100" dirty="0"/>
              <a:t>гарантия</a:t>
            </a:r>
            <a:endParaRPr sz="1100" dirty="0"/>
          </a:p>
        </p:txBody>
      </p:sp>
      <p:sp>
        <p:nvSpPr>
          <p:cNvPr id="62" name="Прямоугольник 61">
            <a:extLst>
              <a:ext uri="{FF2B5EF4-FFF2-40B4-BE49-F238E27FC236}">
                <a16:creationId xmlns:a16="http://schemas.microsoft.com/office/drawing/2014/main" id="{5722ADAB-2DCB-43C3-8550-7ACE05B16762}"/>
              </a:ext>
            </a:extLst>
          </p:cNvPr>
          <p:cNvSpPr/>
          <p:nvPr/>
        </p:nvSpPr>
        <p:spPr>
          <a:xfrm>
            <a:off x="2454070" y="4437110"/>
            <a:ext cx="1229492" cy="37102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64" name="Прямоугольник 63">
            <a:extLst>
              <a:ext uri="{FF2B5EF4-FFF2-40B4-BE49-F238E27FC236}">
                <a16:creationId xmlns:a16="http://schemas.microsoft.com/office/drawing/2014/main" id="{B076A60E-740A-4816-B643-B2119D2693F8}"/>
              </a:ext>
            </a:extLst>
          </p:cNvPr>
          <p:cNvSpPr/>
          <p:nvPr/>
        </p:nvSpPr>
        <p:spPr>
          <a:xfrm>
            <a:off x="6080551" y="6304266"/>
            <a:ext cx="1234649" cy="37102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63" name="Прямоугольник 62">
            <a:extLst>
              <a:ext uri="{FF2B5EF4-FFF2-40B4-BE49-F238E27FC236}">
                <a16:creationId xmlns:a16="http://schemas.microsoft.com/office/drawing/2014/main" id="{F76BA1EF-A2CD-4962-9DB0-D25B7286CA54}"/>
              </a:ext>
            </a:extLst>
          </p:cNvPr>
          <p:cNvSpPr/>
          <p:nvPr/>
        </p:nvSpPr>
        <p:spPr>
          <a:xfrm>
            <a:off x="2454070" y="6298765"/>
            <a:ext cx="1231095" cy="37102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65" name="Прямоугольник 64">
            <a:extLst>
              <a:ext uri="{FF2B5EF4-FFF2-40B4-BE49-F238E27FC236}">
                <a16:creationId xmlns:a16="http://schemas.microsoft.com/office/drawing/2014/main" id="{C6C8EB5C-CE3B-498F-A1CB-C403F389FA44}"/>
              </a:ext>
            </a:extLst>
          </p:cNvPr>
          <p:cNvSpPr/>
          <p:nvPr/>
        </p:nvSpPr>
        <p:spPr>
          <a:xfrm>
            <a:off x="6080551" y="4453841"/>
            <a:ext cx="1230508" cy="37102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57" name="Равнобедренный треугольник 56">
            <a:extLst>
              <a:ext uri="{FF2B5EF4-FFF2-40B4-BE49-F238E27FC236}">
                <a16:creationId xmlns:a16="http://schemas.microsoft.com/office/drawing/2014/main" id="{29E14A2E-9EA9-4488-8F27-65F26B210E12}"/>
              </a:ext>
            </a:extLst>
          </p:cNvPr>
          <p:cNvSpPr/>
          <p:nvPr/>
        </p:nvSpPr>
        <p:spPr>
          <a:xfrm rot="5400000">
            <a:off x="2334316" y="4552111"/>
            <a:ext cx="382782" cy="143274"/>
          </a:xfrm>
          <a:prstGeom prst="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8" name="Равнобедренный треугольник 57">
            <a:extLst>
              <a:ext uri="{FF2B5EF4-FFF2-40B4-BE49-F238E27FC236}">
                <a16:creationId xmlns:a16="http://schemas.microsoft.com/office/drawing/2014/main" id="{58E93DD5-B560-43E2-BD27-E8CC19802893}"/>
              </a:ext>
            </a:extLst>
          </p:cNvPr>
          <p:cNvSpPr/>
          <p:nvPr/>
        </p:nvSpPr>
        <p:spPr>
          <a:xfrm rot="5400000">
            <a:off x="2314593" y="6438402"/>
            <a:ext cx="379626" cy="112729"/>
          </a:xfrm>
          <a:prstGeom prst="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9" name="Равнобедренный треугольник 58">
            <a:extLst>
              <a:ext uri="{FF2B5EF4-FFF2-40B4-BE49-F238E27FC236}">
                <a16:creationId xmlns:a16="http://schemas.microsoft.com/office/drawing/2014/main" id="{1356F0F5-09EA-4F2A-AD07-8F9B17314EDB}"/>
              </a:ext>
            </a:extLst>
          </p:cNvPr>
          <p:cNvSpPr/>
          <p:nvPr/>
        </p:nvSpPr>
        <p:spPr>
          <a:xfrm rot="5400000">
            <a:off x="5959541" y="4575630"/>
            <a:ext cx="379373" cy="137352"/>
          </a:xfrm>
          <a:prstGeom prst="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0" name="Равнобедренный треугольник 59">
            <a:extLst>
              <a:ext uri="{FF2B5EF4-FFF2-40B4-BE49-F238E27FC236}">
                <a16:creationId xmlns:a16="http://schemas.microsoft.com/office/drawing/2014/main" id="{9E122656-3D7F-43B4-85ED-50D3C33FA0F8}"/>
              </a:ext>
            </a:extLst>
          </p:cNvPr>
          <p:cNvSpPr/>
          <p:nvPr/>
        </p:nvSpPr>
        <p:spPr>
          <a:xfrm rot="5400000">
            <a:off x="5951742" y="6424838"/>
            <a:ext cx="371026" cy="118879"/>
          </a:xfrm>
          <a:prstGeom prst="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E0DEBB5-C8A0-422A-A6F6-E9215AD5728D}"/>
              </a:ext>
            </a:extLst>
          </p:cNvPr>
          <p:cNvSpPr txBox="1"/>
          <p:nvPr/>
        </p:nvSpPr>
        <p:spPr>
          <a:xfrm>
            <a:off x="2599016" y="4455890"/>
            <a:ext cx="104610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solidFill>
                  <a:schemeClr val="bg1"/>
                </a:solidFill>
                <a:latin typeface="+mj-lt"/>
              </a:rPr>
              <a:t>2023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B66E7A42-F66F-45C3-A1FB-0D9D886713DD}"/>
              </a:ext>
            </a:extLst>
          </p:cNvPr>
          <p:cNvSpPr txBox="1"/>
          <p:nvPr/>
        </p:nvSpPr>
        <p:spPr>
          <a:xfrm>
            <a:off x="2599155" y="6322282"/>
            <a:ext cx="104547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solidFill>
                  <a:schemeClr val="bg1"/>
                </a:solidFill>
                <a:latin typeface="+mj-lt"/>
              </a:rPr>
              <a:t>2024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6096D933-050D-45CE-A40C-9DBFAE1382F3}"/>
              </a:ext>
            </a:extLst>
          </p:cNvPr>
          <p:cNvSpPr txBox="1"/>
          <p:nvPr/>
        </p:nvSpPr>
        <p:spPr>
          <a:xfrm>
            <a:off x="6230177" y="6315000"/>
            <a:ext cx="104547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solidFill>
                  <a:schemeClr val="bg1"/>
                </a:solidFill>
                <a:latin typeface="+mj-lt"/>
              </a:rPr>
              <a:t>2024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51416194-7B12-49BF-8CDA-540BBE71F24E}"/>
              </a:ext>
            </a:extLst>
          </p:cNvPr>
          <p:cNvSpPr txBox="1"/>
          <p:nvPr/>
        </p:nvSpPr>
        <p:spPr>
          <a:xfrm>
            <a:off x="6231781" y="4459704"/>
            <a:ext cx="104227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>
                <a:solidFill>
                  <a:schemeClr val="bg1"/>
                </a:solidFill>
                <a:latin typeface="+mj-lt"/>
              </a:rPr>
              <a:t>2023</a:t>
            </a:r>
          </a:p>
        </p:txBody>
      </p:sp>
      <p:sp>
        <p:nvSpPr>
          <p:cNvPr id="67" name="Text 2">
            <a:extLst>
              <a:ext uri="{FF2B5EF4-FFF2-40B4-BE49-F238E27FC236}">
                <a16:creationId xmlns:a16="http://schemas.microsoft.com/office/drawing/2014/main" id="{91BA06C5-54C8-4A3E-BF2C-6017D8D35A1D}"/>
              </a:ext>
            </a:extLst>
          </p:cNvPr>
          <p:cNvSpPr txBox="1"/>
          <p:nvPr/>
        </p:nvSpPr>
        <p:spPr>
          <a:xfrm>
            <a:off x="8273484" y="5430850"/>
            <a:ext cx="2826854" cy="4985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</a:lstStyle>
          <a:p>
            <a:pPr>
              <a:lnSpc>
                <a:spcPct val="90000"/>
              </a:lnSpc>
              <a:defRPr sz="6000" b="1">
                <a:latin typeface="+mn-lt"/>
                <a:ea typeface="+mn-ea"/>
                <a:cs typeface="+mn-cs"/>
                <a:sym typeface="Calibri"/>
              </a:defRPr>
            </a:pPr>
            <a:r>
              <a:rPr lang="ru-RU" sz="2400" dirty="0">
                <a:latin typeface="Wix Madefor Display ExtraBold" panose="020B0503020203020203" pitchFamily="34" charset="-52"/>
                <a:cs typeface="Wix Madefor Display ExtraBold" panose="020B0503020203020203" pitchFamily="34" charset="-52"/>
              </a:rPr>
              <a:t>4000К, 5000К</a:t>
            </a:r>
            <a:r>
              <a:rPr sz="2400" dirty="0">
                <a:latin typeface="Wix Madefor Display ExtraBold" panose="020B0503020203020203" pitchFamily="34" charset="-52"/>
                <a:cs typeface="Wix Madefor Display ExtraBold" panose="020B0503020203020203" pitchFamily="34" charset="-52"/>
              </a:rPr>
              <a:t> </a:t>
            </a:r>
          </a:p>
          <a:p>
            <a:pPr>
              <a:lnSpc>
                <a:spcPct val="90000"/>
              </a:lnSpc>
              <a:defRPr b="1">
                <a:latin typeface="+mn-lt"/>
                <a:ea typeface="+mn-ea"/>
                <a:cs typeface="+mn-cs"/>
                <a:sym typeface="Calibri"/>
              </a:defRPr>
            </a:pPr>
            <a:r>
              <a:rPr lang="ru-RU" sz="1100" dirty="0"/>
              <a:t>цветовая температура</a:t>
            </a:r>
            <a:endParaRPr sz="1100" dirty="0"/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91647BB2-9009-4B95-9E6D-E08451D344B7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38558" y="5379856"/>
            <a:ext cx="549996" cy="5499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59968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D0D4C7C-BABE-43F8-8AFE-5C6B86491EC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0800000">
            <a:off x="9200340" y="2426561"/>
            <a:ext cx="3071784" cy="1625360"/>
          </a:xfrm>
          <a:prstGeom prst="rect">
            <a:avLst/>
          </a:prstGeom>
        </p:spPr>
      </p:pic>
      <p:pic>
        <p:nvPicPr>
          <p:cNvPr id="28" name="object 5">
            <a:extLst>
              <a:ext uri="{FF2B5EF4-FFF2-40B4-BE49-F238E27FC236}">
                <a16:creationId xmlns:a16="http://schemas.microsoft.com/office/drawing/2014/main" id="{2CDBBC61-2BF8-4F81-8E61-6D15641FF7FB}"/>
              </a:ext>
            </a:extLst>
          </p:cNvPr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934143" y="1271237"/>
            <a:ext cx="2255801" cy="5586763"/>
          </a:xfrm>
          <a:prstGeom prst="rect">
            <a:avLst/>
          </a:prstGeom>
        </p:spPr>
      </p:pic>
      <p:pic>
        <p:nvPicPr>
          <p:cNvPr id="27" name="object 6">
            <a:extLst>
              <a:ext uri="{FF2B5EF4-FFF2-40B4-BE49-F238E27FC236}">
                <a16:creationId xmlns:a16="http://schemas.microsoft.com/office/drawing/2014/main" id="{35C8CC82-A22C-49DC-B25B-F36AFE80F126}"/>
              </a:ext>
            </a:extLst>
          </p:cNvPr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2" y="1271238"/>
            <a:ext cx="2247899" cy="5586762"/>
          </a:xfrm>
          <a:prstGeom prst="rect">
            <a:avLst/>
          </a:prstGeom>
        </p:spPr>
      </p:pic>
      <p:pic>
        <p:nvPicPr>
          <p:cNvPr id="24" name="object 7">
            <a:extLst>
              <a:ext uri="{FF2B5EF4-FFF2-40B4-BE49-F238E27FC236}">
                <a16:creationId xmlns:a16="http://schemas.microsoft.com/office/drawing/2014/main" id="{5A40E070-B648-4066-86E1-1CA87AA98520}"/>
              </a:ext>
            </a:extLst>
          </p:cNvPr>
          <p:cNvPicPr/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465544" y="1271237"/>
            <a:ext cx="2258854" cy="5586763"/>
          </a:xfrm>
          <a:prstGeom prst="rect">
            <a:avLst/>
          </a:prstGeom>
        </p:spPr>
      </p:pic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id="{2B9A0121-515E-4FA4-8544-C983E4E572E8}"/>
              </a:ext>
            </a:extLst>
          </p:cNvPr>
          <p:cNvSpPr/>
          <p:nvPr/>
        </p:nvSpPr>
        <p:spPr>
          <a:xfrm>
            <a:off x="1739590" y="1568450"/>
            <a:ext cx="6337612" cy="858111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Текст 18">
            <a:extLst>
              <a:ext uri="{FF2B5EF4-FFF2-40B4-BE49-F238E27FC236}">
                <a16:creationId xmlns:a16="http://schemas.microsoft.com/office/drawing/2014/main" id="{F6344A07-A1FE-45A5-88B0-D3B6CF380A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870710" y="1648255"/>
            <a:ext cx="6126865" cy="698500"/>
          </a:xfrm>
        </p:spPr>
        <p:txBody>
          <a:bodyPr/>
          <a:lstStyle/>
          <a:p>
            <a:pPr marL="0" indent="0" algn="ctr">
              <a:buNone/>
            </a:pPr>
            <a:r>
              <a:rPr lang="ru-RU" sz="2800" b="0" dirty="0"/>
              <a:t>БАСКЕТ ХОЛЛ</a:t>
            </a:r>
          </a:p>
        </p:txBody>
      </p:sp>
      <p:sp>
        <p:nvSpPr>
          <p:cNvPr id="20" name="Текст 19">
            <a:extLst>
              <a:ext uri="{FF2B5EF4-FFF2-40B4-BE49-F238E27FC236}">
                <a16:creationId xmlns:a16="http://schemas.microsoft.com/office/drawing/2014/main" id="{CF1327C1-4D65-4411-93EA-7970EE316CE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420100" y="1700931"/>
            <a:ext cx="2984500" cy="511368"/>
          </a:xfrm>
        </p:spPr>
        <p:txBody>
          <a:bodyPr/>
          <a:lstStyle/>
          <a:p>
            <a:pPr marL="0" indent="0" algn="ctr">
              <a:buNone/>
            </a:pPr>
            <a:r>
              <a:rPr lang="ru-RU" sz="1800" dirty="0"/>
              <a:t>г. Москва</a:t>
            </a:r>
          </a:p>
        </p:txBody>
      </p:sp>
      <p:sp>
        <p:nvSpPr>
          <p:cNvPr id="18" name="Заголовок 17">
            <a:extLst>
              <a:ext uri="{FF2B5EF4-FFF2-40B4-BE49-F238E27FC236}">
                <a16:creationId xmlns:a16="http://schemas.microsoft.com/office/drawing/2014/main" id="{80C72B1D-FB96-4E08-B91D-A6320AD2F1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136526"/>
            <a:ext cx="9957700" cy="930130"/>
          </a:xfrm>
          <a:prstGeom prst="rect">
            <a:avLst/>
          </a:prstGeom>
        </p:spPr>
        <p:txBody>
          <a:bodyPr bIns="180000" anchor="ctr"/>
          <a:lstStyle/>
          <a:p>
            <a:pPr>
              <a:spcBef>
                <a:spcPts val="0"/>
              </a:spcBef>
            </a:pPr>
            <a:r>
              <a:rPr lang="ru-RU" sz="3200" b="0" dirty="0">
                <a:solidFill>
                  <a:schemeClr val="accent1"/>
                </a:solidFill>
              </a:rPr>
              <a:t>СВЕТ ДЛЯ ЧЕМПИОНОВ</a:t>
            </a:r>
          </a:p>
        </p:txBody>
      </p:sp>
      <p:sp>
        <p:nvSpPr>
          <p:cNvPr id="13" name="Текст 10">
            <a:extLst>
              <a:ext uri="{FF2B5EF4-FFF2-40B4-BE49-F238E27FC236}">
                <a16:creationId xmlns:a16="http://schemas.microsoft.com/office/drawing/2014/main" id="{EED6306A-C101-4420-AA89-7603663CE70F}"/>
              </a:ext>
            </a:extLst>
          </p:cNvPr>
          <p:cNvSpPr txBox="1">
            <a:spLocks/>
          </p:cNvSpPr>
          <p:nvPr/>
        </p:nvSpPr>
        <p:spPr>
          <a:xfrm>
            <a:off x="7535952" y="3834184"/>
            <a:ext cx="1646717" cy="227635"/>
          </a:xfrm>
          <a:prstGeom prst="rect">
            <a:avLst/>
          </a:prstGeom>
        </p:spPr>
        <p:txBody>
          <a:bodyPr lIns="0" tIns="0" rIns="0" bIns="0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ru-RU" sz="13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CC32"/>
              </a:buClr>
              <a:buSzPct val="130000"/>
              <a:buFont typeface="Arial" panose="020B0604020202020204" pitchFamily="34" charset="0"/>
              <a:buNone/>
              <a:defRPr/>
            </a:pPr>
            <a:r>
              <a:rPr lang="ru-RU" sz="1400" dirty="0">
                <a:ea typeface="Open Sans Light" panose="020B0306030504020204" pitchFamily="34" charset="0"/>
                <a:cs typeface="Open Sans Light" panose="020B0306030504020204" pitchFamily="34" charset="0"/>
              </a:rPr>
              <a:t>НА ОБЪЕКТЕ:</a:t>
            </a:r>
          </a:p>
        </p:txBody>
      </p:sp>
      <p:sp>
        <p:nvSpPr>
          <p:cNvPr id="22" name="Текст 10">
            <a:extLst>
              <a:ext uri="{FF2B5EF4-FFF2-40B4-BE49-F238E27FC236}">
                <a16:creationId xmlns:a16="http://schemas.microsoft.com/office/drawing/2014/main" id="{B8A9BEAD-BF1C-4BDA-83E3-70283E6859C2}"/>
              </a:ext>
            </a:extLst>
          </p:cNvPr>
          <p:cNvSpPr txBox="1">
            <a:spLocks/>
          </p:cNvSpPr>
          <p:nvPr/>
        </p:nvSpPr>
        <p:spPr>
          <a:xfrm>
            <a:off x="7535951" y="2799782"/>
            <a:ext cx="1646717" cy="602618"/>
          </a:xfrm>
          <a:prstGeom prst="rect">
            <a:avLst/>
          </a:prstGeom>
        </p:spPr>
        <p:txBody>
          <a:bodyPr lIns="0" tIns="0" rIns="0" bIns="0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ru-RU" sz="13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CC32"/>
              </a:buClr>
              <a:buSzPct val="130000"/>
              <a:buFont typeface="Arial" panose="020B0604020202020204" pitchFamily="34" charset="0"/>
              <a:buNone/>
              <a:defRPr/>
            </a:pPr>
            <a:r>
              <a:rPr lang="en-US" sz="2000" dirty="0"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rPr>
              <a:t>FEREKS FFL</a:t>
            </a:r>
            <a:br>
              <a:rPr lang="en-US" sz="1600" dirty="0"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rPr>
            </a:br>
            <a:endParaRPr lang="ru-RU" sz="1600" dirty="0">
              <a:latin typeface="+mj-lt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graphicFrame>
        <p:nvGraphicFramePr>
          <p:cNvPr id="25" name="Объект 24">
            <a:extLst>
              <a:ext uri="{FF2B5EF4-FFF2-40B4-BE49-F238E27FC236}">
                <a16:creationId xmlns:a16="http://schemas.microsoft.com/office/drawing/2014/main" id="{4E1DF945-E502-49DC-AA25-6DDC80DF699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546807" y="4264701"/>
          <a:ext cx="380430" cy="38087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40" name="CorelDRAW" r:id="rId7" imgW="1364362" imgH="1365885" progId="CorelDraw.Graphic.23">
                  <p:embed/>
                </p:oleObj>
              </mc:Choice>
              <mc:Fallback>
                <p:oleObj name="CorelDRAW" r:id="rId7" imgW="1364362" imgH="1365885" progId="CorelDraw.Graphic.23">
                  <p:embed/>
                  <p:pic>
                    <p:nvPicPr>
                      <p:cNvPr id="25" name="Объект 24">
                        <a:extLst>
                          <a:ext uri="{FF2B5EF4-FFF2-40B4-BE49-F238E27FC236}">
                            <a16:creationId xmlns:a16="http://schemas.microsoft.com/office/drawing/2014/main" id="{4E1DF945-E502-49DC-AA25-6DDC80DF699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7546807" y="4264701"/>
                        <a:ext cx="380430" cy="38087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" name="Объект 25">
            <a:extLst>
              <a:ext uri="{FF2B5EF4-FFF2-40B4-BE49-F238E27FC236}">
                <a16:creationId xmlns:a16="http://schemas.microsoft.com/office/drawing/2014/main" id="{273B30E8-CB4B-4D77-8DD5-82E0909A4DA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546807" y="5537950"/>
          <a:ext cx="380430" cy="38087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41" name="CorelDRAW" r:id="rId9" imgW="1364362" imgH="1365885" progId="CorelDraw.Graphic.23">
                  <p:embed/>
                </p:oleObj>
              </mc:Choice>
              <mc:Fallback>
                <p:oleObj name="CorelDRAW" r:id="rId9" imgW="1364362" imgH="1365885" progId="CorelDraw.Graphic.23">
                  <p:embed/>
                  <p:pic>
                    <p:nvPicPr>
                      <p:cNvPr id="26" name="Объект 25">
                        <a:extLst>
                          <a:ext uri="{FF2B5EF4-FFF2-40B4-BE49-F238E27FC236}">
                            <a16:creationId xmlns:a16="http://schemas.microsoft.com/office/drawing/2014/main" id="{273B30E8-CB4B-4D77-8DD5-82E0909A4DA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7546807" y="5537950"/>
                        <a:ext cx="380430" cy="38087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" name="Объект 29">
            <a:extLst>
              <a:ext uri="{FF2B5EF4-FFF2-40B4-BE49-F238E27FC236}">
                <a16:creationId xmlns:a16="http://schemas.microsoft.com/office/drawing/2014/main" id="{39F407DE-15A0-4722-8FAF-91FF900DF0D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546598" y="6173110"/>
          <a:ext cx="380430" cy="38087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42" name="CorelDRAW" r:id="rId11" imgW="1364362" imgH="1365885" progId="CorelDraw.Graphic.23">
                  <p:embed/>
                </p:oleObj>
              </mc:Choice>
              <mc:Fallback>
                <p:oleObj name="CorelDRAW" r:id="rId11" imgW="1364362" imgH="1365885" progId="CorelDraw.Graphic.23">
                  <p:embed/>
                  <p:pic>
                    <p:nvPicPr>
                      <p:cNvPr id="30" name="Объект 29">
                        <a:extLst>
                          <a:ext uri="{FF2B5EF4-FFF2-40B4-BE49-F238E27FC236}">
                            <a16:creationId xmlns:a16="http://schemas.microsoft.com/office/drawing/2014/main" id="{39F407DE-15A0-4722-8FAF-91FF900DF0D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7546598" y="6173110"/>
                        <a:ext cx="380430" cy="38087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1" name="Text 2">
            <a:extLst>
              <a:ext uri="{FF2B5EF4-FFF2-40B4-BE49-F238E27FC236}">
                <a16:creationId xmlns:a16="http://schemas.microsoft.com/office/drawing/2014/main" id="{B48A0E76-4A08-4DAA-84AD-7BF27673554E}"/>
              </a:ext>
            </a:extLst>
          </p:cNvPr>
          <p:cNvSpPr txBox="1"/>
          <p:nvPr/>
        </p:nvSpPr>
        <p:spPr>
          <a:xfrm>
            <a:off x="8034052" y="4902791"/>
            <a:ext cx="1721776" cy="38087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</a:lstStyle>
          <a:p>
            <a:pPr>
              <a:lnSpc>
                <a:spcPct val="90000"/>
              </a:lnSpc>
              <a:defRPr sz="6000" b="1">
                <a:latin typeface="+mn-lt"/>
                <a:ea typeface="+mn-ea"/>
                <a:cs typeface="+mn-cs"/>
                <a:sym typeface="Calibri"/>
              </a:defRPr>
            </a:pPr>
            <a:r>
              <a:rPr lang="ru-RU" sz="1700" dirty="0">
                <a:latin typeface="Wix Madefor Display ExtraBold" panose="020B0503020203020203" pitchFamily="34" charset="-52"/>
                <a:cs typeface="Wix Madefor Display ExtraBold" panose="020B0503020203020203" pitchFamily="34" charset="-52"/>
              </a:rPr>
              <a:t>5700К</a:t>
            </a:r>
            <a:endParaRPr sz="1700" dirty="0">
              <a:latin typeface="Wix Madefor Display ExtraBold" panose="020B0503020203020203" pitchFamily="34" charset="-52"/>
              <a:cs typeface="Wix Madefor Display ExtraBold" panose="020B0503020203020203" pitchFamily="34" charset="-52"/>
            </a:endParaRPr>
          </a:p>
          <a:p>
            <a:pPr>
              <a:lnSpc>
                <a:spcPct val="90000"/>
              </a:lnSpc>
              <a:defRPr b="1">
                <a:latin typeface="+mn-lt"/>
                <a:ea typeface="+mn-ea"/>
                <a:cs typeface="+mn-cs"/>
                <a:sym typeface="Calibri"/>
              </a:defRPr>
            </a:pPr>
            <a:r>
              <a:rPr lang="ru-RU" sz="1050" dirty="0"/>
              <a:t>цветовая температура</a:t>
            </a:r>
            <a:endParaRPr sz="1050" dirty="0"/>
          </a:p>
        </p:txBody>
      </p:sp>
      <p:sp>
        <p:nvSpPr>
          <p:cNvPr id="32" name="Text 2">
            <a:extLst>
              <a:ext uri="{FF2B5EF4-FFF2-40B4-BE49-F238E27FC236}">
                <a16:creationId xmlns:a16="http://schemas.microsoft.com/office/drawing/2014/main" id="{63CE91C4-C824-47DD-84EB-9D042B30CC51}"/>
              </a:ext>
            </a:extLst>
          </p:cNvPr>
          <p:cNvSpPr txBox="1"/>
          <p:nvPr/>
        </p:nvSpPr>
        <p:spPr>
          <a:xfrm>
            <a:off x="8034052" y="4267631"/>
            <a:ext cx="1534207" cy="38087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</a:lstStyle>
          <a:p>
            <a:pPr>
              <a:lnSpc>
                <a:spcPct val="90000"/>
              </a:lnSpc>
              <a:defRPr sz="6000" b="1">
                <a:latin typeface="+mn-lt"/>
                <a:ea typeface="+mn-ea"/>
                <a:cs typeface="+mn-cs"/>
                <a:sym typeface="Calibri"/>
              </a:defRPr>
            </a:pPr>
            <a:r>
              <a:rPr lang="ru-RU" sz="1700" dirty="0">
                <a:latin typeface="Wix Madefor Display ExtraBold" panose="020B0503020203020203" pitchFamily="34" charset="-52"/>
                <a:cs typeface="Wix Madefor Display ExtraBold" panose="020B0503020203020203" pitchFamily="34" charset="-52"/>
              </a:rPr>
              <a:t>460 Вт</a:t>
            </a:r>
            <a:r>
              <a:rPr sz="1700" dirty="0">
                <a:latin typeface="Wix Madefor Display ExtraBold" panose="020B0503020203020203" pitchFamily="34" charset="-52"/>
                <a:cs typeface="Wix Madefor Display ExtraBold" panose="020B0503020203020203" pitchFamily="34" charset="-52"/>
              </a:rPr>
              <a:t> </a:t>
            </a:r>
          </a:p>
          <a:p>
            <a:pPr>
              <a:lnSpc>
                <a:spcPct val="90000"/>
              </a:lnSpc>
              <a:defRPr b="1">
                <a:latin typeface="+mn-lt"/>
                <a:ea typeface="+mn-ea"/>
                <a:cs typeface="+mn-cs"/>
                <a:sym typeface="Calibri"/>
              </a:defRPr>
            </a:pPr>
            <a:r>
              <a:rPr lang="ru-RU" sz="1050" dirty="0"/>
              <a:t>мощность</a:t>
            </a:r>
            <a:endParaRPr sz="1050" dirty="0"/>
          </a:p>
        </p:txBody>
      </p:sp>
      <p:sp>
        <p:nvSpPr>
          <p:cNvPr id="33" name="Text 2">
            <a:extLst>
              <a:ext uri="{FF2B5EF4-FFF2-40B4-BE49-F238E27FC236}">
                <a16:creationId xmlns:a16="http://schemas.microsoft.com/office/drawing/2014/main" id="{6F114FB3-FBAC-4A36-BC3C-34E4D2CE8CE2}"/>
              </a:ext>
            </a:extLst>
          </p:cNvPr>
          <p:cNvSpPr txBox="1"/>
          <p:nvPr/>
        </p:nvSpPr>
        <p:spPr>
          <a:xfrm>
            <a:off x="8034052" y="5537951"/>
            <a:ext cx="1094022" cy="38087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</a:lstStyle>
          <a:p>
            <a:pPr>
              <a:lnSpc>
                <a:spcPct val="90000"/>
              </a:lnSpc>
              <a:defRPr sz="6000" b="1">
                <a:latin typeface="+mn-lt"/>
                <a:ea typeface="+mn-ea"/>
                <a:cs typeface="+mn-cs"/>
                <a:sym typeface="Calibri"/>
              </a:defRPr>
            </a:pPr>
            <a:r>
              <a:rPr lang="en-US" sz="1700" dirty="0">
                <a:latin typeface="Wix Madefor Display ExtraBold" panose="020B0503020203020203" pitchFamily="34" charset="-52"/>
                <a:cs typeface="Wix Madefor Display ExtraBold" panose="020B0503020203020203" pitchFamily="34" charset="-52"/>
              </a:rPr>
              <a:t>F2</a:t>
            </a:r>
            <a:r>
              <a:rPr lang="ru-RU" sz="1700" dirty="0">
                <a:latin typeface="Wix Madefor Display ExtraBold" panose="020B0503020203020203" pitchFamily="34" charset="-52"/>
                <a:cs typeface="Wix Madefor Display ExtraBold" panose="020B0503020203020203" pitchFamily="34" charset="-52"/>
              </a:rPr>
              <a:t>0</a:t>
            </a:r>
            <a:endParaRPr sz="1700" dirty="0">
              <a:latin typeface="Wix Madefor Display ExtraBold" panose="020B0503020203020203" pitchFamily="34" charset="-52"/>
              <a:cs typeface="Wix Madefor Display ExtraBold" panose="020B0503020203020203" pitchFamily="34" charset="-52"/>
            </a:endParaRPr>
          </a:p>
          <a:p>
            <a:pPr>
              <a:lnSpc>
                <a:spcPct val="90000"/>
              </a:lnSpc>
              <a:defRPr b="1">
                <a:latin typeface="+mn-lt"/>
                <a:ea typeface="+mn-ea"/>
                <a:cs typeface="+mn-cs"/>
                <a:sym typeface="Calibri"/>
              </a:defRPr>
            </a:pPr>
            <a:r>
              <a:rPr lang="ru-RU" sz="1050" dirty="0"/>
              <a:t>КСС</a:t>
            </a:r>
            <a:endParaRPr sz="1050" dirty="0"/>
          </a:p>
        </p:txBody>
      </p:sp>
      <p:sp>
        <p:nvSpPr>
          <p:cNvPr id="34" name="Text 2">
            <a:extLst>
              <a:ext uri="{FF2B5EF4-FFF2-40B4-BE49-F238E27FC236}">
                <a16:creationId xmlns:a16="http://schemas.microsoft.com/office/drawing/2014/main" id="{E118C4E8-D629-40E7-A157-D75C47B50101}"/>
              </a:ext>
            </a:extLst>
          </p:cNvPr>
          <p:cNvSpPr txBox="1"/>
          <p:nvPr/>
        </p:nvSpPr>
        <p:spPr>
          <a:xfrm>
            <a:off x="8034052" y="6173111"/>
            <a:ext cx="1721776" cy="38087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</a:lstStyle>
          <a:p>
            <a:pPr>
              <a:lnSpc>
                <a:spcPct val="90000"/>
              </a:lnSpc>
              <a:defRPr sz="6000" b="1">
                <a:latin typeface="+mn-lt"/>
                <a:ea typeface="+mn-ea"/>
                <a:cs typeface="+mn-cs"/>
                <a:sym typeface="Calibri"/>
              </a:defRPr>
            </a:pPr>
            <a:r>
              <a:rPr lang="en-US" sz="1700" dirty="0">
                <a:latin typeface="Wix Madefor Display ExtraBold" panose="020B0503020203020203" pitchFamily="34" charset="-52"/>
                <a:cs typeface="Wix Madefor Display ExtraBold" panose="020B0503020203020203" pitchFamily="34" charset="-52"/>
              </a:rPr>
              <a:t>CRI92</a:t>
            </a:r>
            <a:endParaRPr sz="1700" dirty="0">
              <a:latin typeface="Wix Madefor Display ExtraBold" panose="020B0503020203020203" pitchFamily="34" charset="-52"/>
              <a:cs typeface="Wix Madefor Display ExtraBold" panose="020B0503020203020203" pitchFamily="34" charset="-52"/>
            </a:endParaRPr>
          </a:p>
          <a:p>
            <a:pPr>
              <a:lnSpc>
                <a:spcPct val="90000"/>
              </a:lnSpc>
              <a:defRPr b="1">
                <a:latin typeface="+mn-lt"/>
                <a:ea typeface="+mn-ea"/>
                <a:cs typeface="+mn-cs"/>
                <a:sym typeface="Calibri"/>
              </a:defRPr>
            </a:pPr>
            <a:r>
              <a:rPr lang="ru-RU" sz="1050" dirty="0"/>
              <a:t>индекс цветопередачи</a:t>
            </a:r>
            <a:endParaRPr sz="1050" dirty="0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D234532F-B0C0-4E43-8FF5-B3DE91723D73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46807" y="4899860"/>
            <a:ext cx="380430" cy="380430"/>
          </a:xfrm>
          <a:prstGeom prst="rect">
            <a:avLst/>
          </a:prstGeom>
        </p:spPr>
      </p:pic>
      <p:pic>
        <p:nvPicPr>
          <p:cNvPr id="37" name="Рисунок 36">
            <a:extLst>
              <a:ext uri="{FF2B5EF4-FFF2-40B4-BE49-F238E27FC236}">
                <a16:creationId xmlns:a16="http://schemas.microsoft.com/office/drawing/2014/main" id="{8587A766-FF37-4742-BE1D-C33AE3743757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56405" y="5538392"/>
            <a:ext cx="383395" cy="380873"/>
          </a:xfrm>
          <a:prstGeom prst="rect">
            <a:avLst/>
          </a:prstGeom>
        </p:spPr>
      </p:pic>
      <p:sp>
        <p:nvSpPr>
          <p:cNvPr id="38" name="Text 2">
            <a:extLst>
              <a:ext uri="{FF2B5EF4-FFF2-40B4-BE49-F238E27FC236}">
                <a16:creationId xmlns:a16="http://schemas.microsoft.com/office/drawing/2014/main" id="{1EB6B835-01B1-4BB2-9C3B-DBD46EED3D5D}"/>
              </a:ext>
            </a:extLst>
          </p:cNvPr>
          <p:cNvSpPr txBox="1"/>
          <p:nvPr/>
        </p:nvSpPr>
        <p:spPr>
          <a:xfrm>
            <a:off x="10272612" y="4264701"/>
            <a:ext cx="1721776" cy="38087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</a:lstStyle>
          <a:p>
            <a:pPr>
              <a:lnSpc>
                <a:spcPct val="90000"/>
              </a:lnSpc>
              <a:defRPr sz="6000" b="1">
                <a:latin typeface="+mn-lt"/>
                <a:ea typeface="+mn-ea"/>
                <a:cs typeface="+mn-cs"/>
                <a:sym typeface="Calibri"/>
              </a:defRPr>
            </a:pPr>
            <a:r>
              <a:rPr lang="ru-RU" sz="1700" dirty="0">
                <a:latin typeface="Wix Madefor Display ExtraBold" panose="020B0503020203020203" pitchFamily="34" charset="-52"/>
                <a:cs typeface="Wix Madefor Display ExtraBold" panose="020B0503020203020203" pitchFamily="34" charset="-52"/>
              </a:rPr>
              <a:t>3800 </a:t>
            </a:r>
            <a:r>
              <a:rPr lang="ru-RU" sz="1700" dirty="0" err="1">
                <a:latin typeface="Wix Madefor Display ExtraBold" panose="020B0503020203020203" pitchFamily="34" charset="-52"/>
                <a:cs typeface="Wix Madefor Display ExtraBold" panose="020B0503020203020203" pitchFamily="34" charset="-52"/>
              </a:rPr>
              <a:t>лк</a:t>
            </a:r>
            <a:endParaRPr sz="1700" dirty="0">
              <a:latin typeface="Wix Madefor Display ExtraBold" panose="020B0503020203020203" pitchFamily="34" charset="-52"/>
              <a:cs typeface="Wix Madefor Display ExtraBold" panose="020B0503020203020203" pitchFamily="34" charset="-52"/>
            </a:endParaRPr>
          </a:p>
          <a:p>
            <a:pPr>
              <a:lnSpc>
                <a:spcPct val="90000"/>
              </a:lnSpc>
              <a:defRPr b="1">
                <a:latin typeface="+mn-lt"/>
                <a:ea typeface="+mn-ea"/>
                <a:cs typeface="+mn-cs"/>
                <a:sym typeface="Calibri"/>
              </a:defRPr>
            </a:pPr>
            <a:r>
              <a:rPr lang="ru-RU" sz="1050" dirty="0"/>
              <a:t>уровень освещенности</a:t>
            </a:r>
            <a:endParaRPr sz="1050" dirty="0"/>
          </a:p>
        </p:txBody>
      </p:sp>
      <p:sp>
        <p:nvSpPr>
          <p:cNvPr id="39" name="Text 2">
            <a:extLst>
              <a:ext uri="{FF2B5EF4-FFF2-40B4-BE49-F238E27FC236}">
                <a16:creationId xmlns:a16="http://schemas.microsoft.com/office/drawing/2014/main" id="{49613229-A543-4233-B1A2-A1AA42DDE97B}"/>
              </a:ext>
            </a:extLst>
          </p:cNvPr>
          <p:cNvSpPr txBox="1"/>
          <p:nvPr/>
        </p:nvSpPr>
        <p:spPr>
          <a:xfrm>
            <a:off x="10272611" y="4899861"/>
            <a:ext cx="1568307" cy="38087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</a:lstStyle>
          <a:p>
            <a:pPr>
              <a:lnSpc>
                <a:spcPct val="90000"/>
              </a:lnSpc>
              <a:defRPr sz="6000" b="1">
                <a:latin typeface="+mn-lt"/>
                <a:ea typeface="+mn-ea"/>
                <a:cs typeface="+mn-cs"/>
                <a:sym typeface="Calibri"/>
              </a:defRPr>
            </a:pPr>
            <a:r>
              <a:rPr lang="ru-RU" sz="1700" dirty="0">
                <a:latin typeface="Wix Madefor Display ExtraBold" panose="020B0503020203020203" pitchFamily="34" charset="-52"/>
                <a:cs typeface="Wix Madefor Display ExtraBold" panose="020B0503020203020203" pitchFamily="34" charset="-52"/>
              </a:rPr>
              <a:t>88%</a:t>
            </a:r>
            <a:endParaRPr sz="1700" dirty="0">
              <a:latin typeface="Wix Madefor Display ExtraBold" panose="020B0503020203020203" pitchFamily="34" charset="-52"/>
              <a:cs typeface="Wix Madefor Display ExtraBold" panose="020B0503020203020203" pitchFamily="34" charset="-52"/>
            </a:endParaRPr>
          </a:p>
          <a:p>
            <a:pPr>
              <a:lnSpc>
                <a:spcPct val="90000"/>
              </a:lnSpc>
              <a:defRPr b="1">
                <a:latin typeface="+mn-lt"/>
                <a:ea typeface="+mn-ea"/>
                <a:cs typeface="+mn-cs"/>
                <a:sym typeface="Calibri"/>
              </a:defRPr>
            </a:pPr>
            <a:r>
              <a:rPr lang="ru-RU" sz="1050" dirty="0" err="1"/>
              <a:t>кро</a:t>
            </a:r>
            <a:r>
              <a:rPr lang="ru-RU" sz="1050" dirty="0"/>
              <a:t> на площадке</a:t>
            </a:r>
            <a:endParaRPr sz="1050" dirty="0"/>
          </a:p>
        </p:txBody>
      </p:sp>
      <p:sp>
        <p:nvSpPr>
          <p:cNvPr id="40" name="Text 2">
            <a:extLst>
              <a:ext uri="{FF2B5EF4-FFF2-40B4-BE49-F238E27FC236}">
                <a16:creationId xmlns:a16="http://schemas.microsoft.com/office/drawing/2014/main" id="{405EA0A4-DF45-477E-8251-F86A9ED4BFBC}"/>
              </a:ext>
            </a:extLst>
          </p:cNvPr>
          <p:cNvSpPr txBox="1"/>
          <p:nvPr/>
        </p:nvSpPr>
        <p:spPr>
          <a:xfrm>
            <a:off x="10272612" y="5535021"/>
            <a:ext cx="1721776" cy="38087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</a:lstStyle>
          <a:p>
            <a:pPr>
              <a:lnSpc>
                <a:spcPct val="90000"/>
              </a:lnSpc>
              <a:defRPr sz="6000" b="1">
                <a:latin typeface="+mn-lt"/>
                <a:ea typeface="+mn-ea"/>
                <a:cs typeface="+mn-cs"/>
                <a:sym typeface="Calibri"/>
              </a:defRPr>
            </a:pPr>
            <a:r>
              <a:rPr lang="ru-RU" sz="1700" dirty="0">
                <a:latin typeface="Wix Madefor Display ExtraBold" panose="020B0503020203020203" pitchFamily="34" charset="-52"/>
                <a:cs typeface="Wix Madefor Display ExtraBold" panose="020B0503020203020203" pitchFamily="34" charset="-52"/>
              </a:rPr>
              <a:t>76</a:t>
            </a:r>
            <a:endParaRPr sz="1700" dirty="0">
              <a:latin typeface="Wix Madefor Display ExtraBold" panose="020B0503020203020203" pitchFamily="34" charset="-52"/>
              <a:cs typeface="Wix Madefor Display ExtraBold" panose="020B0503020203020203" pitchFamily="34" charset="-52"/>
            </a:endParaRPr>
          </a:p>
          <a:p>
            <a:pPr>
              <a:lnSpc>
                <a:spcPct val="90000"/>
              </a:lnSpc>
              <a:defRPr b="1">
                <a:latin typeface="+mn-lt"/>
                <a:ea typeface="+mn-ea"/>
                <a:cs typeface="+mn-cs"/>
                <a:sym typeface="Calibri"/>
              </a:defRPr>
            </a:pPr>
            <a:r>
              <a:rPr lang="ru-RU" sz="1050" dirty="0" err="1"/>
              <a:t>светоточек</a:t>
            </a:r>
            <a:endParaRPr sz="1050" dirty="0"/>
          </a:p>
        </p:txBody>
      </p:sp>
      <p:pic>
        <p:nvPicPr>
          <p:cNvPr id="42" name="Рисунок 41">
            <a:extLst>
              <a:ext uri="{FF2B5EF4-FFF2-40B4-BE49-F238E27FC236}">
                <a16:creationId xmlns:a16="http://schemas.microsoft.com/office/drawing/2014/main" id="{B022A5E9-1EDA-4808-90FB-F22E2A9E8939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55828" y="4264701"/>
            <a:ext cx="383694" cy="380873"/>
          </a:xfrm>
          <a:prstGeom prst="rect">
            <a:avLst/>
          </a:prstGeom>
        </p:spPr>
      </p:pic>
      <p:pic>
        <p:nvPicPr>
          <p:cNvPr id="44" name="Рисунок 43">
            <a:extLst>
              <a:ext uri="{FF2B5EF4-FFF2-40B4-BE49-F238E27FC236}">
                <a16:creationId xmlns:a16="http://schemas.microsoft.com/office/drawing/2014/main" id="{13DA2F31-CEC1-40A2-8A87-F3EC7248EC46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55828" y="4899861"/>
            <a:ext cx="380873" cy="380873"/>
          </a:xfrm>
          <a:prstGeom prst="rect">
            <a:avLst/>
          </a:prstGeom>
        </p:spPr>
      </p:pic>
      <p:pic>
        <p:nvPicPr>
          <p:cNvPr id="47" name="Рисунок 46">
            <a:extLst>
              <a:ext uri="{FF2B5EF4-FFF2-40B4-BE49-F238E27FC236}">
                <a16:creationId xmlns:a16="http://schemas.microsoft.com/office/drawing/2014/main" id="{E5AB105A-01E2-4146-967E-6001941BDD1A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55828" y="6176482"/>
            <a:ext cx="380431" cy="380431"/>
          </a:xfrm>
          <a:prstGeom prst="rect">
            <a:avLst/>
          </a:prstGeom>
        </p:spPr>
      </p:pic>
      <p:sp>
        <p:nvSpPr>
          <p:cNvPr id="48" name="Text 2">
            <a:extLst>
              <a:ext uri="{FF2B5EF4-FFF2-40B4-BE49-F238E27FC236}">
                <a16:creationId xmlns:a16="http://schemas.microsoft.com/office/drawing/2014/main" id="{F7382248-C061-4D8A-A70D-39AC87C106A6}"/>
              </a:ext>
            </a:extLst>
          </p:cNvPr>
          <p:cNvSpPr txBox="1"/>
          <p:nvPr/>
        </p:nvSpPr>
        <p:spPr>
          <a:xfrm>
            <a:off x="10272611" y="6173110"/>
            <a:ext cx="850169" cy="38087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</a:lstStyle>
          <a:p>
            <a:pPr>
              <a:lnSpc>
                <a:spcPct val="90000"/>
              </a:lnSpc>
              <a:defRPr sz="6000" b="1">
                <a:latin typeface="+mn-lt"/>
                <a:ea typeface="+mn-ea"/>
                <a:cs typeface="+mn-cs"/>
                <a:sym typeface="Calibri"/>
              </a:defRPr>
            </a:pPr>
            <a:r>
              <a:rPr lang="ru-RU" sz="1700" dirty="0">
                <a:latin typeface="Wix Madefor Display ExtraBold" panose="020B0503020203020203" pitchFamily="34" charset="-52"/>
                <a:cs typeface="Wix Madefor Display ExtraBold" panose="020B0503020203020203" pitchFamily="34" charset="-52"/>
              </a:rPr>
              <a:t>5 лет</a:t>
            </a:r>
            <a:endParaRPr sz="1700" dirty="0">
              <a:latin typeface="Wix Madefor Display ExtraBold" panose="020B0503020203020203" pitchFamily="34" charset="-52"/>
              <a:cs typeface="Wix Madefor Display ExtraBold" panose="020B0503020203020203" pitchFamily="34" charset="-52"/>
            </a:endParaRPr>
          </a:p>
          <a:p>
            <a:pPr>
              <a:lnSpc>
                <a:spcPct val="90000"/>
              </a:lnSpc>
              <a:defRPr b="1">
                <a:latin typeface="+mn-lt"/>
                <a:ea typeface="+mn-ea"/>
                <a:cs typeface="+mn-cs"/>
                <a:sym typeface="Calibri"/>
              </a:defRPr>
            </a:pPr>
            <a:r>
              <a:rPr lang="ru-RU" sz="1050" dirty="0"/>
              <a:t>гарантия</a:t>
            </a:r>
            <a:endParaRPr sz="1050" dirty="0"/>
          </a:p>
        </p:txBody>
      </p:sp>
    </p:spTree>
    <p:extLst>
      <p:ext uri="{BB962C8B-B14F-4D97-AF65-F5344CB8AC3E}">
        <p14:creationId xmlns:p14="http://schemas.microsoft.com/office/powerpoint/2010/main" val="42653639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6C744A0-A9D3-4E61-8B5D-A760FD5EF7C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9416141" y="3480141"/>
            <a:ext cx="2775857" cy="2478022"/>
          </a:xfrm>
          <a:prstGeom prst="rect">
            <a:avLst/>
          </a:prstGeom>
        </p:spPr>
      </p:pic>
      <p:pic>
        <p:nvPicPr>
          <p:cNvPr id="28" name="object 5">
            <a:extLst>
              <a:ext uri="{FF2B5EF4-FFF2-40B4-BE49-F238E27FC236}">
                <a16:creationId xmlns:a16="http://schemas.microsoft.com/office/drawing/2014/main" id="{2CDBBC61-2BF8-4F81-8E61-6D15641FF7FB}"/>
              </a:ext>
            </a:extLst>
          </p:cNvPr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934143" y="1271236"/>
            <a:ext cx="2255801" cy="5586763"/>
          </a:xfrm>
          <a:prstGeom prst="rect">
            <a:avLst/>
          </a:prstGeom>
        </p:spPr>
      </p:pic>
      <p:pic>
        <p:nvPicPr>
          <p:cNvPr id="27" name="object 6">
            <a:extLst>
              <a:ext uri="{FF2B5EF4-FFF2-40B4-BE49-F238E27FC236}">
                <a16:creationId xmlns:a16="http://schemas.microsoft.com/office/drawing/2014/main" id="{35C8CC82-A22C-49DC-B25B-F36AFE80F126}"/>
              </a:ext>
            </a:extLst>
          </p:cNvPr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2" y="1271236"/>
            <a:ext cx="2247899" cy="5586763"/>
          </a:xfrm>
          <a:prstGeom prst="rect">
            <a:avLst/>
          </a:prstGeom>
        </p:spPr>
      </p:pic>
      <p:pic>
        <p:nvPicPr>
          <p:cNvPr id="24" name="object 7">
            <a:extLst>
              <a:ext uri="{FF2B5EF4-FFF2-40B4-BE49-F238E27FC236}">
                <a16:creationId xmlns:a16="http://schemas.microsoft.com/office/drawing/2014/main" id="{5A40E070-B648-4066-86E1-1CA87AA98520}"/>
              </a:ext>
            </a:extLst>
          </p:cNvPr>
          <p:cNvPicPr/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465544" y="1271236"/>
            <a:ext cx="2258854" cy="5586762"/>
          </a:xfrm>
          <a:prstGeom prst="rect">
            <a:avLst/>
          </a:prstGeom>
        </p:spPr>
      </p:pic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id="{2B9A0121-515E-4FA4-8544-C983E4E572E8}"/>
              </a:ext>
            </a:extLst>
          </p:cNvPr>
          <p:cNvSpPr/>
          <p:nvPr/>
        </p:nvSpPr>
        <p:spPr>
          <a:xfrm>
            <a:off x="1739590" y="1568450"/>
            <a:ext cx="6337612" cy="858111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Текст 18">
            <a:extLst>
              <a:ext uri="{FF2B5EF4-FFF2-40B4-BE49-F238E27FC236}">
                <a16:creationId xmlns:a16="http://schemas.microsoft.com/office/drawing/2014/main" id="{F6344A07-A1FE-45A5-88B0-D3B6CF380A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870710" y="1648255"/>
            <a:ext cx="6126865" cy="698500"/>
          </a:xfrm>
        </p:spPr>
        <p:txBody>
          <a:bodyPr/>
          <a:lstStyle/>
          <a:p>
            <a:pPr marL="0" indent="0" algn="ctr">
              <a:buNone/>
            </a:pPr>
            <a:r>
              <a:rPr lang="ru-RU" b="0" dirty="0"/>
              <a:t>ЛОКОМОТИВ АРЕНА</a:t>
            </a:r>
          </a:p>
        </p:txBody>
      </p:sp>
      <p:sp>
        <p:nvSpPr>
          <p:cNvPr id="20" name="Текст 19">
            <a:extLst>
              <a:ext uri="{FF2B5EF4-FFF2-40B4-BE49-F238E27FC236}">
                <a16:creationId xmlns:a16="http://schemas.microsoft.com/office/drawing/2014/main" id="{CF1327C1-4D65-4411-93EA-7970EE316CE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420100" y="1700931"/>
            <a:ext cx="2984500" cy="511368"/>
          </a:xfrm>
        </p:spPr>
        <p:txBody>
          <a:bodyPr/>
          <a:lstStyle/>
          <a:p>
            <a:pPr marL="0" indent="0" algn="ctr">
              <a:buNone/>
            </a:pPr>
            <a:r>
              <a:rPr lang="ru-RU" sz="1800" dirty="0"/>
              <a:t>г. Новосибирск</a:t>
            </a:r>
          </a:p>
        </p:txBody>
      </p:sp>
      <p:sp>
        <p:nvSpPr>
          <p:cNvPr id="13" name="Текст 10">
            <a:extLst>
              <a:ext uri="{FF2B5EF4-FFF2-40B4-BE49-F238E27FC236}">
                <a16:creationId xmlns:a16="http://schemas.microsoft.com/office/drawing/2014/main" id="{EED6306A-C101-4420-AA89-7603663CE70F}"/>
              </a:ext>
            </a:extLst>
          </p:cNvPr>
          <p:cNvSpPr txBox="1">
            <a:spLocks/>
          </p:cNvSpPr>
          <p:nvPr/>
        </p:nvSpPr>
        <p:spPr>
          <a:xfrm>
            <a:off x="7535952" y="3834184"/>
            <a:ext cx="1646717" cy="227635"/>
          </a:xfrm>
          <a:prstGeom prst="rect">
            <a:avLst/>
          </a:prstGeom>
        </p:spPr>
        <p:txBody>
          <a:bodyPr lIns="0" tIns="0" rIns="0" bIns="0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ru-RU" sz="13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CC32"/>
              </a:buClr>
              <a:buSzPct val="130000"/>
              <a:buFont typeface="Arial" panose="020B0604020202020204" pitchFamily="34" charset="0"/>
              <a:buNone/>
              <a:defRPr/>
            </a:pPr>
            <a:r>
              <a:rPr lang="ru-RU" sz="1400" dirty="0">
                <a:ea typeface="Open Sans Light" panose="020B0306030504020204" pitchFamily="34" charset="0"/>
                <a:cs typeface="Open Sans Light" panose="020B0306030504020204" pitchFamily="34" charset="0"/>
              </a:rPr>
              <a:t>НА ОБЪЕКТЕ:</a:t>
            </a:r>
          </a:p>
        </p:txBody>
      </p:sp>
      <p:sp>
        <p:nvSpPr>
          <p:cNvPr id="22" name="Текст 10">
            <a:extLst>
              <a:ext uri="{FF2B5EF4-FFF2-40B4-BE49-F238E27FC236}">
                <a16:creationId xmlns:a16="http://schemas.microsoft.com/office/drawing/2014/main" id="{B8A9BEAD-BF1C-4BDA-83E3-70283E6859C2}"/>
              </a:ext>
            </a:extLst>
          </p:cNvPr>
          <p:cNvSpPr txBox="1">
            <a:spLocks/>
          </p:cNvSpPr>
          <p:nvPr/>
        </p:nvSpPr>
        <p:spPr>
          <a:xfrm>
            <a:off x="7535951" y="2799782"/>
            <a:ext cx="4458437" cy="602618"/>
          </a:xfrm>
          <a:prstGeom prst="rect">
            <a:avLst/>
          </a:prstGeom>
        </p:spPr>
        <p:txBody>
          <a:bodyPr lIns="0" tIns="0" rIns="0" bIns="0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ru-RU" sz="13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CC32"/>
              </a:buClr>
              <a:buSzPct val="130000"/>
              <a:buNone/>
              <a:defRPr/>
            </a:pPr>
            <a:r>
              <a:rPr lang="en-US" sz="2000" dirty="0"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rPr>
              <a:t>LEDEL</a:t>
            </a:r>
            <a:br>
              <a:rPr lang="en-US" sz="2000" dirty="0"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rPr>
            </a:br>
            <a:r>
              <a:rPr lang="en-US" sz="2000" dirty="0"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rPr>
              <a:t>L-INDUSTRY TURBINE</a:t>
            </a:r>
            <a:br>
              <a:rPr lang="en-US" sz="1600" dirty="0"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rPr>
            </a:br>
            <a:endParaRPr lang="ru-RU" sz="1600" dirty="0">
              <a:latin typeface="+mj-lt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graphicFrame>
        <p:nvGraphicFramePr>
          <p:cNvPr id="25" name="Объект 24">
            <a:extLst>
              <a:ext uri="{FF2B5EF4-FFF2-40B4-BE49-F238E27FC236}">
                <a16:creationId xmlns:a16="http://schemas.microsoft.com/office/drawing/2014/main" id="{4E1DF945-E502-49DC-AA25-6DDC80DF699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546807" y="4264701"/>
          <a:ext cx="380430" cy="38087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50" name="CorelDRAW" r:id="rId7" imgW="1364362" imgH="1365885" progId="CorelDraw.Graphic.23">
                  <p:embed/>
                </p:oleObj>
              </mc:Choice>
              <mc:Fallback>
                <p:oleObj name="CorelDRAW" r:id="rId7" imgW="1364362" imgH="1365885" progId="CorelDraw.Graphic.23">
                  <p:embed/>
                  <p:pic>
                    <p:nvPicPr>
                      <p:cNvPr id="25" name="Объект 24">
                        <a:extLst>
                          <a:ext uri="{FF2B5EF4-FFF2-40B4-BE49-F238E27FC236}">
                            <a16:creationId xmlns:a16="http://schemas.microsoft.com/office/drawing/2014/main" id="{4E1DF945-E502-49DC-AA25-6DDC80DF699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7546807" y="4264701"/>
                        <a:ext cx="380430" cy="38087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" name="Объект 29">
            <a:extLst>
              <a:ext uri="{FF2B5EF4-FFF2-40B4-BE49-F238E27FC236}">
                <a16:creationId xmlns:a16="http://schemas.microsoft.com/office/drawing/2014/main" id="{39F407DE-15A0-4722-8FAF-91FF900DF0D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546598" y="6173110"/>
          <a:ext cx="380430" cy="38087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51" name="CorelDRAW" r:id="rId9" imgW="1364362" imgH="1365885" progId="CorelDraw.Graphic.23">
                  <p:embed/>
                </p:oleObj>
              </mc:Choice>
              <mc:Fallback>
                <p:oleObj name="CorelDRAW" r:id="rId9" imgW="1364362" imgH="1365885" progId="CorelDraw.Graphic.23">
                  <p:embed/>
                  <p:pic>
                    <p:nvPicPr>
                      <p:cNvPr id="30" name="Объект 29">
                        <a:extLst>
                          <a:ext uri="{FF2B5EF4-FFF2-40B4-BE49-F238E27FC236}">
                            <a16:creationId xmlns:a16="http://schemas.microsoft.com/office/drawing/2014/main" id="{39F407DE-15A0-4722-8FAF-91FF900DF0D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7546598" y="6173110"/>
                        <a:ext cx="380430" cy="38087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1" name="Text 2">
            <a:extLst>
              <a:ext uri="{FF2B5EF4-FFF2-40B4-BE49-F238E27FC236}">
                <a16:creationId xmlns:a16="http://schemas.microsoft.com/office/drawing/2014/main" id="{B48A0E76-4A08-4DAA-84AD-7BF27673554E}"/>
              </a:ext>
            </a:extLst>
          </p:cNvPr>
          <p:cNvSpPr txBox="1"/>
          <p:nvPr/>
        </p:nvSpPr>
        <p:spPr>
          <a:xfrm>
            <a:off x="8034052" y="4902791"/>
            <a:ext cx="1721776" cy="38087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</a:lstStyle>
          <a:p>
            <a:pPr>
              <a:lnSpc>
                <a:spcPct val="90000"/>
              </a:lnSpc>
              <a:defRPr sz="6000" b="1">
                <a:latin typeface="+mn-lt"/>
                <a:ea typeface="+mn-ea"/>
                <a:cs typeface="+mn-cs"/>
                <a:sym typeface="Calibri"/>
              </a:defRPr>
            </a:pPr>
            <a:r>
              <a:rPr lang="ru-RU" sz="1700" dirty="0">
                <a:latin typeface="Wix Madefor Display ExtraBold" panose="020B0503020203020203" pitchFamily="34" charset="-52"/>
                <a:cs typeface="Wix Madefor Display ExtraBold" panose="020B0503020203020203" pitchFamily="34" charset="-52"/>
              </a:rPr>
              <a:t>5700К</a:t>
            </a:r>
            <a:endParaRPr sz="1700" dirty="0">
              <a:latin typeface="Wix Madefor Display ExtraBold" panose="020B0503020203020203" pitchFamily="34" charset="-52"/>
              <a:cs typeface="Wix Madefor Display ExtraBold" panose="020B0503020203020203" pitchFamily="34" charset="-52"/>
            </a:endParaRPr>
          </a:p>
          <a:p>
            <a:pPr>
              <a:lnSpc>
                <a:spcPct val="90000"/>
              </a:lnSpc>
              <a:defRPr b="1">
                <a:latin typeface="+mn-lt"/>
                <a:ea typeface="+mn-ea"/>
                <a:cs typeface="+mn-cs"/>
                <a:sym typeface="Calibri"/>
              </a:defRPr>
            </a:pPr>
            <a:r>
              <a:rPr lang="ru-RU" sz="1050" dirty="0"/>
              <a:t>цветовая температура</a:t>
            </a:r>
            <a:endParaRPr sz="1050" dirty="0"/>
          </a:p>
        </p:txBody>
      </p:sp>
      <p:sp>
        <p:nvSpPr>
          <p:cNvPr id="32" name="Text 2">
            <a:extLst>
              <a:ext uri="{FF2B5EF4-FFF2-40B4-BE49-F238E27FC236}">
                <a16:creationId xmlns:a16="http://schemas.microsoft.com/office/drawing/2014/main" id="{63CE91C4-C824-47DD-84EB-9D042B30CC51}"/>
              </a:ext>
            </a:extLst>
          </p:cNvPr>
          <p:cNvSpPr txBox="1"/>
          <p:nvPr/>
        </p:nvSpPr>
        <p:spPr>
          <a:xfrm>
            <a:off x="8034052" y="4267631"/>
            <a:ext cx="1534207" cy="38087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</a:lstStyle>
          <a:p>
            <a:pPr>
              <a:lnSpc>
                <a:spcPct val="90000"/>
              </a:lnSpc>
              <a:defRPr sz="6000" b="1">
                <a:latin typeface="+mn-lt"/>
                <a:ea typeface="+mn-ea"/>
                <a:cs typeface="+mn-cs"/>
                <a:sym typeface="Calibri"/>
              </a:defRPr>
            </a:pPr>
            <a:r>
              <a:rPr lang="en-US" sz="1700" dirty="0">
                <a:latin typeface="Wix Madefor Display ExtraBold" panose="020B0503020203020203" pitchFamily="34" charset="-52"/>
                <a:cs typeface="Wix Madefor Display ExtraBold" panose="020B0503020203020203" pitchFamily="34" charset="-52"/>
              </a:rPr>
              <a:t>100</a:t>
            </a:r>
            <a:r>
              <a:rPr lang="ru-RU" sz="1700" dirty="0">
                <a:latin typeface="Wix Madefor Display ExtraBold" panose="020B0503020203020203" pitchFamily="34" charset="-52"/>
                <a:cs typeface="Wix Madefor Display ExtraBold" panose="020B0503020203020203" pitchFamily="34" charset="-52"/>
              </a:rPr>
              <a:t> Вт</a:t>
            </a:r>
            <a:r>
              <a:rPr sz="1700" dirty="0">
                <a:latin typeface="Wix Madefor Display ExtraBold" panose="020B0503020203020203" pitchFamily="34" charset="-52"/>
                <a:cs typeface="Wix Madefor Display ExtraBold" panose="020B0503020203020203" pitchFamily="34" charset="-52"/>
              </a:rPr>
              <a:t> </a:t>
            </a:r>
          </a:p>
          <a:p>
            <a:pPr>
              <a:lnSpc>
                <a:spcPct val="90000"/>
              </a:lnSpc>
              <a:defRPr b="1">
                <a:latin typeface="+mn-lt"/>
                <a:ea typeface="+mn-ea"/>
                <a:cs typeface="+mn-cs"/>
                <a:sym typeface="Calibri"/>
              </a:defRPr>
            </a:pPr>
            <a:r>
              <a:rPr lang="ru-RU" sz="1050" dirty="0"/>
              <a:t>мощность</a:t>
            </a:r>
            <a:endParaRPr sz="1050" dirty="0"/>
          </a:p>
        </p:txBody>
      </p:sp>
      <p:sp>
        <p:nvSpPr>
          <p:cNvPr id="34" name="Text 2">
            <a:extLst>
              <a:ext uri="{FF2B5EF4-FFF2-40B4-BE49-F238E27FC236}">
                <a16:creationId xmlns:a16="http://schemas.microsoft.com/office/drawing/2014/main" id="{E118C4E8-D629-40E7-A157-D75C47B50101}"/>
              </a:ext>
            </a:extLst>
          </p:cNvPr>
          <p:cNvSpPr txBox="1"/>
          <p:nvPr/>
        </p:nvSpPr>
        <p:spPr>
          <a:xfrm>
            <a:off x="8034052" y="6173111"/>
            <a:ext cx="1721776" cy="38087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</a:lstStyle>
          <a:p>
            <a:pPr>
              <a:lnSpc>
                <a:spcPct val="90000"/>
              </a:lnSpc>
              <a:defRPr sz="6000" b="1">
                <a:latin typeface="+mn-lt"/>
                <a:ea typeface="+mn-ea"/>
                <a:cs typeface="+mn-cs"/>
                <a:sym typeface="Calibri"/>
              </a:defRPr>
            </a:pPr>
            <a:r>
              <a:rPr lang="en-US" sz="1700" dirty="0">
                <a:latin typeface="Wix Madefor Display ExtraBold" panose="020B0503020203020203" pitchFamily="34" charset="-52"/>
                <a:cs typeface="Wix Madefor Display ExtraBold" panose="020B0503020203020203" pitchFamily="34" charset="-52"/>
              </a:rPr>
              <a:t>CRI92</a:t>
            </a:r>
            <a:endParaRPr sz="1700" dirty="0">
              <a:latin typeface="Wix Madefor Display ExtraBold" panose="020B0503020203020203" pitchFamily="34" charset="-52"/>
              <a:cs typeface="Wix Madefor Display ExtraBold" panose="020B0503020203020203" pitchFamily="34" charset="-52"/>
            </a:endParaRPr>
          </a:p>
          <a:p>
            <a:pPr>
              <a:lnSpc>
                <a:spcPct val="90000"/>
              </a:lnSpc>
              <a:defRPr b="1">
                <a:latin typeface="+mn-lt"/>
                <a:ea typeface="+mn-ea"/>
                <a:cs typeface="+mn-cs"/>
                <a:sym typeface="Calibri"/>
              </a:defRPr>
            </a:pPr>
            <a:r>
              <a:rPr lang="ru-RU" sz="1050" dirty="0"/>
              <a:t>индекс цветопередачи</a:t>
            </a:r>
            <a:endParaRPr sz="1050" dirty="0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D234532F-B0C0-4E43-8FF5-B3DE91723D73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46807" y="4899860"/>
            <a:ext cx="380430" cy="380430"/>
          </a:xfrm>
          <a:prstGeom prst="rect">
            <a:avLst/>
          </a:prstGeom>
        </p:spPr>
      </p:pic>
      <p:pic>
        <p:nvPicPr>
          <p:cNvPr id="37" name="Рисунок 36">
            <a:extLst>
              <a:ext uri="{FF2B5EF4-FFF2-40B4-BE49-F238E27FC236}">
                <a16:creationId xmlns:a16="http://schemas.microsoft.com/office/drawing/2014/main" id="{8587A766-FF37-4742-BE1D-C33AE3743757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56405" y="5538392"/>
            <a:ext cx="383395" cy="380873"/>
          </a:xfrm>
          <a:prstGeom prst="rect">
            <a:avLst/>
          </a:prstGeom>
        </p:spPr>
      </p:pic>
      <p:sp>
        <p:nvSpPr>
          <p:cNvPr id="40" name="Text 2">
            <a:extLst>
              <a:ext uri="{FF2B5EF4-FFF2-40B4-BE49-F238E27FC236}">
                <a16:creationId xmlns:a16="http://schemas.microsoft.com/office/drawing/2014/main" id="{405EA0A4-DF45-477E-8251-F86A9ED4BFBC}"/>
              </a:ext>
            </a:extLst>
          </p:cNvPr>
          <p:cNvSpPr txBox="1"/>
          <p:nvPr/>
        </p:nvSpPr>
        <p:spPr>
          <a:xfrm>
            <a:off x="10272612" y="5535021"/>
            <a:ext cx="1721776" cy="38087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</a:lstStyle>
          <a:p>
            <a:pPr>
              <a:lnSpc>
                <a:spcPct val="90000"/>
              </a:lnSpc>
              <a:defRPr sz="6000" b="1">
                <a:latin typeface="+mn-lt"/>
                <a:ea typeface="+mn-ea"/>
                <a:cs typeface="+mn-cs"/>
                <a:sym typeface="Calibri"/>
              </a:defRPr>
            </a:pPr>
            <a:r>
              <a:rPr lang="ru-RU" sz="1700" dirty="0">
                <a:latin typeface="Wix Madefor Display ExtraBold" panose="020B0503020203020203" pitchFamily="34" charset="-52"/>
                <a:cs typeface="Wix Madefor Display ExtraBold" panose="020B0503020203020203" pitchFamily="34" charset="-52"/>
              </a:rPr>
              <a:t>1296</a:t>
            </a:r>
            <a:endParaRPr sz="1700" dirty="0">
              <a:latin typeface="Wix Madefor Display ExtraBold" panose="020B0503020203020203" pitchFamily="34" charset="-52"/>
              <a:cs typeface="Wix Madefor Display ExtraBold" panose="020B0503020203020203" pitchFamily="34" charset="-52"/>
            </a:endParaRPr>
          </a:p>
          <a:p>
            <a:pPr>
              <a:lnSpc>
                <a:spcPct val="90000"/>
              </a:lnSpc>
              <a:defRPr b="1">
                <a:latin typeface="+mn-lt"/>
                <a:ea typeface="+mn-ea"/>
                <a:cs typeface="+mn-cs"/>
                <a:sym typeface="Calibri"/>
              </a:defRPr>
            </a:pPr>
            <a:r>
              <a:rPr lang="ru-RU" sz="1050" dirty="0" err="1"/>
              <a:t>светоточек</a:t>
            </a:r>
            <a:endParaRPr sz="1050" dirty="0"/>
          </a:p>
        </p:txBody>
      </p:sp>
      <p:pic>
        <p:nvPicPr>
          <p:cNvPr id="47" name="Рисунок 46">
            <a:extLst>
              <a:ext uri="{FF2B5EF4-FFF2-40B4-BE49-F238E27FC236}">
                <a16:creationId xmlns:a16="http://schemas.microsoft.com/office/drawing/2014/main" id="{E5AB105A-01E2-4146-967E-6001941BDD1A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55828" y="6176482"/>
            <a:ext cx="380431" cy="380431"/>
          </a:xfrm>
          <a:prstGeom prst="rect">
            <a:avLst/>
          </a:prstGeom>
        </p:spPr>
      </p:pic>
      <p:sp>
        <p:nvSpPr>
          <p:cNvPr id="48" name="Text 2">
            <a:extLst>
              <a:ext uri="{FF2B5EF4-FFF2-40B4-BE49-F238E27FC236}">
                <a16:creationId xmlns:a16="http://schemas.microsoft.com/office/drawing/2014/main" id="{F7382248-C061-4D8A-A70D-39AC87C106A6}"/>
              </a:ext>
            </a:extLst>
          </p:cNvPr>
          <p:cNvSpPr txBox="1"/>
          <p:nvPr/>
        </p:nvSpPr>
        <p:spPr>
          <a:xfrm>
            <a:off x="10272611" y="6173110"/>
            <a:ext cx="850169" cy="38087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</a:lstStyle>
          <a:p>
            <a:pPr>
              <a:lnSpc>
                <a:spcPct val="90000"/>
              </a:lnSpc>
              <a:defRPr sz="6000" b="1">
                <a:latin typeface="+mn-lt"/>
                <a:ea typeface="+mn-ea"/>
                <a:cs typeface="+mn-cs"/>
                <a:sym typeface="Calibri"/>
              </a:defRPr>
            </a:pPr>
            <a:r>
              <a:rPr lang="ru-RU" sz="1700" dirty="0">
                <a:latin typeface="Wix Madefor Display ExtraBold" panose="020B0503020203020203" pitchFamily="34" charset="-52"/>
                <a:cs typeface="Wix Madefor Display ExtraBold" panose="020B0503020203020203" pitchFamily="34" charset="-52"/>
              </a:rPr>
              <a:t>5 лет</a:t>
            </a:r>
            <a:endParaRPr sz="1700" dirty="0">
              <a:latin typeface="Wix Madefor Display ExtraBold" panose="020B0503020203020203" pitchFamily="34" charset="-52"/>
              <a:cs typeface="Wix Madefor Display ExtraBold" panose="020B0503020203020203" pitchFamily="34" charset="-52"/>
            </a:endParaRPr>
          </a:p>
          <a:p>
            <a:pPr>
              <a:lnSpc>
                <a:spcPct val="90000"/>
              </a:lnSpc>
              <a:defRPr b="1">
                <a:latin typeface="+mn-lt"/>
                <a:ea typeface="+mn-ea"/>
                <a:cs typeface="+mn-cs"/>
                <a:sym typeface="Calibri"/>
              </a:defRPr>
            </a:pPr>
            <a:r>
              <a:rPr lang="ru-RU" sz="1050" dirty="0"/>
              <a:t>гарантия</a:t>
            </a:r>
            <a:endParaRPr sz="1050" dirty="0"/>
          </a:p>
        </p:txBody>
      </p:sp>
      <p:sp>
        <p:nvSpPr>
          <p:cNvPr id="35" name="Text 2">
            <a:extLst>
              <a:ext uri="{FF2B5EF4-FFF2-40B4-BE49-F238E27FC236}">
                <a16:creationId xmlns:a16="http://schemas.microsoft.com/office/drawing/2014/main" id="{CCBB382A-4284-4A20-B312-AF0127E833F8}"/>
              </a:ext>
            </a:extLst>
          </p:cNvPr>
          <p:cNvSpPr txBox="1"/>
          <p:nvPr/>
        </p:nvSpPr>
        <p:spPr>
          <a:xfrm>
            <a:off x="8057839" y="5531426"/>
            <a:ext cx="1568307" cy="38087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</a:lstStyle>
          <a:p>
            <a:pPr>
              <a:lnSpc>
                <a:spcPct val="90000"/>
              </a:lnSpc>
              <a:defRPr sz="6000" b="1">
                <a:latin typeface="+mn-lt"/>
                <a:ea typeface="+mn-ea"/>
                <a:cs typeface="+mn-cs"/>
                <a:sym typeface="Calibri"/>
              </a:defRPr>
            </a:pPr>
            <a:r>
              <a:rPr lang="en-US" sz="1700" dirty="0">
                <a:latin typeface="Wix Madefor Display ExtraBold" panose="020B0503020203020203" pitchFamily="34" charset="-52"/>
                <a:cs typeface="Wix Madefor Display ExtraBold" panose="020B0503020203020203" pitchFamily="34" charset="-52"/>
              </a:rPr>
              <a:t>DMX-512</a:t>
            </a:r>
            <a:endParaRPr sz="1700" dirty="0">
              <a:latin typeface="Wix Madefor Display ExtraBold" panose="020B0503020203020203" pitchFamily="34" charset="-52"/>
              <a:cs typeface="Wix Madefor Display ExtraBold" panose="020B0503020203020203" pitchFamily="34" charset="-52"/>
            </a:endParaRPr>
          </a:p>
          <a:p>
            <a:pPr>
              <a:lnSpc>
                <a:spcPct val="90000"/>
              </a:lnSpc>
              <a:defRPr b="1">
                <a:latin typeface="+mn-lt"/>
                <a:ea typeface="+mn-ea"/>
                <a:cs typeface="+mn-cs"/>
                <a:sym typeface="Calibri"/>
              </a:defRPr>
            </a:pPr>
            <a:r>
              <a:rPr lang="ru-RU" sz="1050" dirty="0"/>
              <a:t>управление</a:t>
            </a:r>
            <a:endParaRPr sz="1050" dirty="0"/>
          </a:p>
        </p:txBody>
      </p:sp>
      <p:pic>
        <p:nvPicPr>
          <p:cNvPr id="36" name="Рисунок 35">
            <a:extLst>
              <a:ext uri="{FF2B5EF4-FFF2-40B4-BE49-F238E27FC236}">
                <a16:creationId xmlns:a16="http://schemas.microsoft.com/office/drawing/2014/main" id="{C768244A-21D6-4015-8120-C6BBC431182F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46598" y="5532386"/>
            <a:ext cx="383395" cy="386214"/>
          </a:xfrm>
          <a:prstGeom prst="rect">
            <a:avLst/>
          </a:prstGeom>
        </p:spPr>
      </p:pic>
      <p:sp>
        <p:nvSpPr>
          <p:cNvPr id="26" name="Заголовок 17">
            <a:extLst>
              <a:ext uri="{FF2B5EF4-FFF2-40B4-BE49-F238E27FC236}">
                <a16:creationId xmlns:a16="http://schemas.microsoft.com/office/drawing/2014/main" id="{817F8609-B5D1-42A4-97C0-DE9393EB03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136526"/>
            <a:ext cx="9957700" cy="930130"/>
          </a:xfrm>
          <a:prstGeom prst="rect">
            <a:avLst/>
          </a:prstGeom>
        </p:spPr>
        <p:txBody>
          <a:bodyPr bIns="180000" anchor="ctr"/>
          <a:lstStyle/>
          <a:p>
            <a:pPr>
              <a:spcBef>
                <a:spcPts val="0"/>
              </a:spcBef>
            </a:pPr>
            <a:r>
              <a:rPr lang="ru-RU" sz="2800" b="0" dirty="0">
                <a:solidFill>
                  <a:schemeClr val="accent1"/>
                </a:solidFill>
              </a:rPr>
              <a:t>ТЫСЯЧА СВЕТИЛЬНИКОВ </a:t>
            </a:r>
            <a:br>
              <a:rPr lang="ru-RU" sz="2800" b="0" dirty="0">
                <a:solidFill>
                  <a:schemeClr val="accent1"/>
                </a:solidFill>
              </a:rPr>
            </a:br>
            <a:r>
              <a:rPr lang="ru-RU" sz="2800" b="0" dirty="0">
                <a:solidFill>
                  <a:schemeClr val="accent1"/>
                </a:solidFill>
              </a:rPr>
              <a:t>НА ВОЛЛЕЙБОЛЬНОЙ АРЕНЕ</a:t>
            </a:r>
          </a:p>
        </p:txBody>
      </p:sp>
    </p:spTree>
    <p:extLst>
      <p:ext uri="{BB962C8B-B14F-4D97-AF65-F5344CB8AC3E}">
        <p14:creationId xmlns:p14="http://schemas.microsoft.com/office/powerpoint/2010/main" val="948725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D1203AA7-E4EF-448C-811E-775EE911F16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11686" y="3125812"/>
            <a:ext cx="3362565" cy="1675320"/>
          </a:xfrm>
          <a:prstGeom prst="rect">
            <a:avLst/>
          </a:prstGeom>
        </p:spPr>
      </p:pic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35969C34-AB9A-417E-8D86-771E50945F3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943692" y="4995895"/>
            <a:ext cx="3370100" cy="1675320"/>
          </a:xfrm>
          <a:prstGeom prst="rect">
            <a:avLst/>
          </a:prstGeom>
        </p:spPr>
      </p:pic>
      <p:pic>
        <p:nvPicPr>
          <p:cNvPr id="31" name="Рисунок 30">
            <a:extLst>
              <a:ext uri="{FF2B5EF4-FFF2-40B4-BE49-F238E27FC236}">
                <a16:creationId xmlns:a16="http://schemas.microsoft.com/office/drawing/2014/main" id="{D273FE7D-7C01-4643-9606-CEACB4D9376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11686" y="5003980"/>
            <a:ext cx="3362564" cy="1675320"/>
          </a:xfrm>
          <a:prstGeom prst="rect">
            <a:avLst/>
          </a:prstGeom>
        </p:spPr>
      </p:pic>
      <p:pic>
        <p:nvPicPr>
          <p:cNvPr id="32" name="Рисунок 31">
            <a:extLst>
              <a:ext uri="{FF2B5EF4-FFF2-40B4-BE49-F238E27FC236}">
                <a16:creationId xmlns:a16="http://schemas.microsoft.com/office/drawing/2014/main" id="{7BC64E0A-8C2C-446C-AB09-F317D81394A1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944947" y="3150585"/>
            <a:ext cx="3359924" cy="1675320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B769BA69-218B-49AC-B509-8D35EED2B4B8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11686" y="1238250"/>
            <a:ext cx="3365631" cy="1684714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6A194508-F872-4D8B-A1A7-1AECC42599CB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941050" y="1245969"/>
            <a:ext cx="3363821" cy="1675320"/>
          </a:xfrm>
          <a:prstGeom prst="rect">
            <a:avLst/>
          </a:prstGeom>
        </p:spPr>
      </p:pic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id="{2B9A0121-515E-4FA4-8544-C983E4E572E8}"/>
              </a:ext>
            </a:extLst>
          </p:cNvPr>
          <p:cNvSpPr/>
          <p:nvPr/>
        </p:nvSpPr>
        <p:spPr>
          <a:xfrm>
            <a:off x="1739590" y="1568450"/>
            <a:ext cx="6337612" cy="858111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Заголовок 17">
            <a:extLst>
              <a:ext uri="{FF2B5EF4-FFF2-40B4-BE49-F238E27FC236}">
                <a16:creationId xmlns:a16="http://schemas.microsoft.com/office/drawing/2014/main" id="{80C72B1D-FB96-4E08-B91D-A6320AD2F1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136526"/>
            <a:ext cx="9957700" cy="930130"/>
          </a:xfrm>
          <a:prstGeom prst="rect">
            <a:avLst/>
          </a:prstGeom>
        </p:spPr>
        <p:txBody>
          <a:bodyPr bIns="180000" anchor="ctr"/>
          <a:lstStyle/>
          <a:p>
            <a:pPr>
              <a:spcBef>
                <a:spcPts val="0"/>
              </a:spcBef>
            </a:pPr>
            <a:r>
              <a:rPr lang="ru-RU" sz="3200" b="0" dirty="0">
                <a:solidFill>
                  <a:schemeClr val="accent1"/>
                </a:solidFill>
              </a:rPr>
              <a:t>ДОЛГОСРОЧНОЕ ПАРТНЕРСТВО </a:t>
            </a:r>
          </a:p>
        </p:txBody>
      </p:sp>
      <p:sp>
        <p:nvSpPr>
          <p:cNvPr id="74" name="Текст 10">
            <a:extLst>
              <a:ext uri="{FF2B5EF4-FFF2-40B4-BE49-F238E27FC236}">
                <a16:creationId xmlns:a16="http://schemas.microsoft.com/office/drawing/2014/main" id="{8180E071-198A-4C5B-92F2-AF813F259744}"/>
              </a:ext>
            </a:extLst>
          </p:cNvPr>
          <p:cNvSpPr txBox="1">
            <a:spLocks/>
          </p:cNvSpPr>
          <p:nvPr/>
        </p:nvSpPr>
        <p:spPr>
          <a:xfrm>
            <a:off x="7572693" y="3907184"/>
            <a:ext cx="1695132" cy="618544"/>
          </a:xfrm>
          <a:prstGeom prst="rect">
            <a:avLst/>
          </a:prstGeom>
        </p:spPr>
        <p:txBody>
          <a:bodyPr lIns="0" tIns="0" rIns="0" bIns="0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ru-RU" sz="13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CC32"/>
              </a:buClr>
              <a:buSzPct val="130000"/>
              <a:buFont typeface="Arial" panose="020B0604020202020204" pitchFamily="34" charset="0"/>
              <a:buNone/>
              <a:defRPr/>
            </a:pPr>
            <a:r>
              <a:rPr lang="ru-RU" sz="1400" dirty="0">
                <a:ea typeface="Open Sans Light" panose="020B0306030504020204" pitchFamily="34" charset="0"/>
                <a:cs typeface="Open Sans Light" panose="020B0306030504020204" pitchFamily="34" charset="0"/>
              </a:rPr>
              <a:t>ОБОРУДОВАНИЕ</a:t>
            </a:r>
            <a:br>
              <a:rPr lang="ru-RU" sz="1400" dirty="0">
                <a:ea typeface="Open Sans Light" panose="020B0306030504020204" pitchFamily="34" charset="0"/>
                <a:cs typeface="Open Sans Light" panose="020B0306030504020204" pitchFamily="34" charset="0"/>
              </a:rPr>
            </a:br>
            <a:r>
              <a:rPr lang="ru-RU" sz="1400" dirty="0">
                <a:ea typeface="Open Sans Light" panose="020B0306030504020204" pitchFamily="34" charset="0"/>
                <a:cs typeface="Open Sans Light" panose="020B0306030504020204" pitchFamily="34" charset="0"/>
              </a:rPr>
              <a:t>НА ОБЪЕКТ</a:t>
            </a:r>
            <a:r>
              <a:rPr lang="en-US" sz="1400" dirty="0">
                <a:ea typeface="Open Sans Light" panose="020B0306030504020204" pitchFamily="34" charset="0"/>
                <a:cs typeface="Open Sans Light" panose="020B0306030504020204" pitchFamily="34" charset="0"/>
              </a:rPr>
              <a:t>E</a:t>
            </a:r>
            <a:r>
              <a:rPr lang="ru-RU" sz="1400" dirty="0">
                <a:ea typeface="Open Sans Light" panose="020B0306030504020204" pitchFamily="34" charset="0"/>
                <a:cs typeface="Open Sans Light" panose="020B0306030504020204" pitchFamily="34" charset="0"/>
              </a:rPr>
              <a:t>:</a:t>
            </a:r>
            <a:br>
              <a:rPr lang="en-US" sz="1400" dirty="0"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rPr>
            </a:br>
            <a:endParaRPr lang="ru-RU" sz="1400" dirty="0">
              <a:latin typeface="+mj-lt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67" name="Прямоугольник 66">
            <a:extLst>
              <a:ext uri="{FF2B5EF4-FFF2-40B4-BE49-F238E27FC236}">
                <a16:creationId xmlns:a16="http://schemas.microsoft.com/office/drawing/2014/main" id="{3E05100D-7ACC-4795-9B04-B6E0125F2838}"/>
              </a:ext>
            </a:extLst>
          </p:cNvPr>
          <p:cNvSpPr/>
          <p:nvPr/>
        </p:nvSpPr>
        <p:spPr>
          <a:xfrm>
            <a:off x="313382" y="4438225"/>
            <a:ext cx="2140691" cy="371026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68" name="Прямоугольник 67">
            <a:extLst>
              <a:ext uri="{FF2B5EF4-FFF2-40B4-BE49-F238E27FC236}">
                <a16:creationId xmlns:a16="http://schemas.microsoft.com/office/drawing/2014/main" id="{BE84D2F9-F257-4C13-B190-D4002AAB0702}"/>
              </a:ext>
            </a:extLst>
          </p:cNvPr>
          <p:cNvSpPr/>
          <p:nvPr/>
        </p:nvSpPr>
        <p:spPr>
          <a:xfrm>
            <a:off x="3941050" y="6300189"/>
            <a:ext cx="2143804" cy="371026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69" name="Прямоугольник 68">
            <a:extLst>
              <a:ext uri="{FF2B5EF4-FFF2-40B4-BE49-F238E27FC236}">
                <a16:creationId xmlns:a16="http://schemas.microsoft.com/office/drawing/2014/main" id="{B58527EB-A2C5-4E6A-A700-3EE436B37BB0}"/>
              </a:ext>
            </a:extLst>
          </p:cNvPr>
          <p:cNvSpPr/>
          <p:nvPr/>
        </p:nvSpPr>
        <p:spPr>
          <a:xfrm>
            <a:off x="313382" y="6308016"/>
            <a:ext cx="2142669" cy="371026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70" name="Прямоугольник 69">
            <a:extLst>
              <a:ext uri="{FF2B5EF4-FFF2-40B4-BE49-F238E27FC236}">
                <a16:creationId xmlns:a16="http://schemas.microsoft.com/office/drawing/2014/main" id="{45475900-C4DB-4AD7-B5A6-8E46D5793297}"/>
              </a:ext>
            </a:extLst>
          </p:cNvPr>
          <p:cNvSpPr/>
          <p:nvPr/>
        </p:nvSpPr>
        <p:spPr>
          <a:xfrm>
            <a:off x="3941050" y="4456495"/>
            <a:ext cx="2144336" cy="371026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C4E70EE8-03FA-4587-88F4-CDE0D7FF9531}"/>
              </a:ext>
            </a:extLst>
          </p:cNvPr>
          <p:cNvSpPr txBox="1"/>
          <p:nvPr/>
        </p:nvSpPr>
        <p:spPr>
          <a:xfrm>
            <a:off x="3920041" y="6377373"/>
            <a:ext cx="2124492" cy="2862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ru-RU" sz="1400" b="1" dirty="0">
                <a:latin typeface="Wix Madefor Display" panose="020B0503020203020203" pitchFamily="34" charset="-52"/>
                <a:cs typeface="Wix Madefor Display" panose="020B0503020203020203" pitchFamily="34" charset="-52"/>
              </a:rPr>
              <a:t>ДПП</a:t>
            </a: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610736A0-C06F-4ADC-981D-DE1A108F220C}"/>
              </a:ext>
            </a:extLst>
          </p:cNvPr>
          <p:cNvSpPr txBox="1"/>
          <p:nvPr/>
        </p:nvSpPr>
        <p:spPr>
          <a:xfrm>
            <a:off x="313484" y="6377373"/>
            <a:ext cx="2139335" cy="2862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1400" b="1" dirty="0">
                <a:latin typeface="Wix Madefor Display" panose="020B0503020203020203" pitchFamily="34" charset="-52"/>
                <a:cs typeface="Wix Madefor Display" panose="020B0503020203020203" pitchFamily="34" charset="-52"/>
              </a:rPr>
              <a:t>LFL-Sport</a:t>
            </a:r>
            <a:endParaRPr lang="ru-RU" sz="1400" b="1" dirty="0">
              <a:latin typeface="Wix Madefor Display" panose="020B0503020203020203" pitchFamily="34" charset="-52"/>
              <a:cs typeface="Wix Madefor Display" panose="020B0503020203020203" pitchFamily="34" charset="-52"/>
            </a:endParaRP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031FDED4-DD71-4930-9E82-47AAB61F6AE8}"/>
              </a:ext>
            </a:extLst>
          </p:cNvPr>
          <p:cNvSpPr txBox="1"/>
          <p:nvPr/>
        </p:nvSpPr>
        <p:spPr>
          <a:xfrm>
            <a:off x="315054" y="4513024"/>
            <a:ext cx="2102015" cy="2862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1400" b="1" dirty="0">
                <a:latin typeface="Wix Madefor Display" panose="020B0503020203020203" pitchFamily="34" charset="-52"/>
                <a:cs typeface="Wix Madefor Display" panose="020B0503020203020203" pitchFamily="34" charset="-52"/>
              </a:rPr>
              <a:t>FFL-Sport</a:t>
            </a:r>
            <a:endParaRPr lang="ru-RU" sz="1400" b="1" dirty="0">
              <a:latin typeface="Wix Madefor Display" panose="020B0503020203020203" pitchFamily="34" charset="-52"/>
              <a:cs typeface="Wix Madefor Display" panose="020B0503020203020203" pitchFamily="34" charset="-52"/>
            </a:endParaRP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49EBE698-F64D-40C9-83FD-453568AF72F8}"/>
              </a:ext>
            </a:extLst>
          </p:cNvPr>
          <p:cNvSpPr txBox="1"/>
          <p:nvPr/>
        </p:nvSpPr>
        <p:spPr>
          <a:xfrm>
            <a:off x="3950803" y="4522176"/>
            <a:ext cx="2093730" cy="2862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1400" b="1" dirty="0">
                <a:latin typeface="Wix Madefor Display" panose="020B0503020203020203" pitchFamily="34" charset="-52"/>
                <a:cs typeface="Wix Madefor Display" panose="020B0503020203020203" pitchFamily="34" charset="-52"/>
              </a:rPr>
              <a:t>FFL</a:t>
            </a:r>
            <a:endParaRPr lang="ru-RU" sz="1400" b="1" dirty="0">
              <a:latin typeface="Wix Madefor Display" panose="020B0503020203020203" pitchFamily="34" charset="-52"/>
              <a:cs typeface="Wix Madefor Display" panose="020B0503020203020203" pitchFamily="34" charset="-52"/>
            </a:endParaRPr>
          </a:p>
        </p:txBody>
      </p:sp>
      <p:sp>
        <p:nvSpPr>
          <p:cNvPr id="77" name="Прямоугольник 76">
            <a:extLst>
              <a:ext uri="{FF2B5EF4-FFF2-40B4-BE49-F238E27FC236}">
                <a16:creationId xmlns:a16="http://schemas.microsoft.com/office/drawing/2014/main" id="{429C8985-097B-498B-A02E-3036755820EB}"/>
              </a:ext>
            </a:extLst>
          </p:cNvPr>
          <p:cNvSpPr/>
          <p:nvPr/>
        </p:nvSpPr>
        <p:spPr>
          <a:xfrm>
            <a:off x="2454070" y="4437110"/>
            <a:ext cx="1223247" cy="37102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81" name="Прямоугольник 80">
            <a:extLst>
              <a:ext uri="{FF2B5EF4-FFF2-40B4-BE49-F238E27FC236}">
                <a16:creationId xmlns:a16="http://schemas.microsoft.com/office/drawing/2014/main" id="{6B8A667A-7268-4751-A8E0-608386C9B601}"/>
              </a:ext>
            </a:extLst>
          </p:cNvPr>
          <p:cNvSpPr/>
          <p:nvPr/>
        </p:nvSpPr>
        <p:spPr>
          <a:xfrm>
            <a:off x="6080551" y="6304266"/>
            <a:ext cx="1233241" cy="37102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82" name="Прямоугольник 81">
            <a:extLst>
              <a:ext uri="{FF2B5EF4-FFF2-40B4-BE49-F238E27FC236}">
                <a16:creationId xmlns:a16="http://schemas.microsoft.com/office/drawing/2014/main" id="{A9696D99-D817-4CC9-AF76-A743A06DC530}"/>
              </a:ext>
            </a:extLst>
          </p:cNvPr>
          <p:cNvSpPr/>
          <p:nvPr/>
        </p:nvSpPr>
        <p:spPr>
          <a:xfrm>
            <a:off x="2454071" y="6298765"/>
            <a:ext cx="1225044" cy="37962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84" name="Прямоугольник 83">
            <a:extLst>
              <a:ext uri="{FF2B5EF4-FFF2-40B4-BE49-F238E27FC236}">
                <a16:creationId xmlns:a16="http://schemas.microsoft.com/office/drawing/2014/main" id="{AD9C1FE5-7A60-479F-AC95-A5B001883B38}"/>
              </a:ext>
            </a:extLst>
          </p:cNvPr>
          <p:cNvSpPr/>
          <p:nvPr/>
        </p:nvSpPr>
        <p:spPr>
          <a:xfrm>
            <a:off x="6080551" y="4453841"/>
            <a:ext cx="1224320" cy="37102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85" name="Равнобедренный треугольник 84">
            <a:extLst>
              <a:ext uri="{FF2B5EF4-FFF2-40B4-BE49-F238E27FC236}">
                <a16:creationId xmlns:a16="http://schemas.microsoft.com/office/drawing/2014/main" id="{70D2E40B-4BEF-4545-A05A-E7189F85B0B9}"/>
              </a:ext>
            </a:extLst>
          </p:cNvPr>
          <p:cNvSpPr/>
          <p:nvPr/>
        </p:nvSpPr>
        <p:spPr>
          <a:xfrm rot="5400000">
            <a:off x="2334316" y="4552111"/>
            <a:ext cx="382782" cy="143274"/>
          </a:xfrm>
          <a:prstGeom prst="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6" name="Равнобедренный треугольник 85">
            <a:extLst>
              <a:ext uri="{FF2B5EF4-FFF2-40B4-BE49-F238E27FC236}">
                <a16:creationId xmlns:a16="http://schemas.microsoft.com/office/drawing/2014/main" id="{51487032-9888-47B0-9B48-FE494DECBBA6}"/>
              </a:ext>
            </a:extLst>
          </p:cNvPr>
          <p:cNvSpPr/>
          <p:nvPr/>
        </p:nvSpPr>
        <p:spPr>
          <a:xfrm rot="5400000">
            <a:off x="2314593" y="6438402"/>
            <a:ext cx="379626" cy="112729"/>
          </a:xfrm>
          <a:prstGeom prst="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7" name="Равнобедренный треугольник 86">
            <a:extLst>
              <a:ext uri="{FF2B5EF4-FFF2-40B4-BE49-F238E27FC236}">
                <a16:creationId xmlns:a16="http://schemas.microsoft.com/office/drawing/2014/main" id="{1A33F011-57AA-437A-8BCC-77583DCADB4F}"/>
              </a:ext>
            </a:extLst>
          </p:cNvPr>
          <p:cNvSpPr/>
          <p:nvPr/>
        </p:nvSpPr>
        <p:spPr>
          <a:xfrm rot="5400000">
            <a:off x="5959541" y="4575630"/>
            <a:ext cx="379373" cy="137352"/>
          </a:xfrm>
          <a:prstGeom prst="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8" name="Равнобедренный треугольник 87">
            <a:extLst>
              <a:ext uri="{FF2B5EF4-FFF2-40B4-BE49-F238E27FC236}">
                <a16:creationId xmlns:a16="http://schemas.microsoft.com/office/drawing/2014/main" id="{9440A4B5-710C-4BFD-AD4F-D2C7542636EC}"/>
              </a:ext>
            </a:extLst>
          </p:cNvPr>
          <p:cNvSpPr/>
          <p:nvPr/>
        </p:nvSpPr>
        <p:spPr>
          <a:xfrm rot="5400000">
            <a:off x="5951742" y="6424838"/>
            <a:ext cx="371026" cy="118879"/>
          </a:xfrm>
          <a:prstGeom prst="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6" name="Текст 10">
            <a:extLst>
              <a:ext uri="{FF2B5EF4-FFF2-40B4-BE49-F238E27FC236}">
                <a16:creationId xmlns:a16="http://schemas.microsoft.com/office/drawing/2014/main" id="{49D9198B-0B58-434F-AEE4-87ABC5260AED}"/>
              </a:ext>
            </a:extLst>
          </p:cNvPr>
          <p:cNvSpPr txBox="1">
            <a:spLocks/>
          </p:cNvSpPr>
          <p:nvPr/>
        </p:nvSpPr>
        <p:spPr>
          <a:xfrm>
            <a:off x="7580590" y="4443446"/>
            <a:ext cx="2570628" cy="1675319"/>
          </a:xfrm>
          <a:prstGeom prst="rect">
            <a:avLst/>
          </a:prstGeom>
        </p:spPr>
        <p:txBody>
          <a:bodyPr lIns="0" tIns="0" rIns="0" bIns="0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ru-RU" sz="13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CC32"/>
              </a:buClr>
              <a:buSzPct val="130000"/>
              <a:buNone/>
              <a:defRPr/>
            </a:pPr>
            <a:r>
              <a:rPr lang="en-US" sz="1200" dirty="0">
                <a:ea typeface="Open Sans Light" panose="020B0306030504020204" pitchFamily="34" charset="0"/>
                <a:cs typeface="Open Sans Light" panose="020B0306030504020204" pitchFamily="34" charset="0"/>
              </a:rPr>
              <a:t>FFL-Sport</a:t>
            </a:r>
            <a:r>
              <a:rPr lang="ru-RU" sz="1200" dirty="0">
                <a:ea typeface="Open Sans Light" panose="020B0306030504020204" pitchFamily="34" charset="0"/>
                <a:cs typeface="Open Sans Light" panose="020B0306030504020204" pitchFamily="34" charset="0"/>
              </a:rPr>
              <a:t> - для площадок</a:t>
            </a:r>
            <a:br>
              <a:rPr lang="ru-RU" sz="1200" dirty="0">
                <a:ea typeface="Open Sans Light" panose="020B0306030504020204" pitchFamily="34" charset="0"/>
                <a:cs typeface="Open Sans Light" panose="020B0306030504020204" pitchFamily="34" charset="0"/>
              </a:rPr>
            </a:br>
            <a:r>
              <a:rPr lang="ru-RU" sz="1200" dirty="0">
                <a:ea typeface="Open Sans Light" panose="020B0306030504020204" pitchFamily="34" charset="0"/>
                <a:cs typeface="Open Sans Light" panose="020B0306030504020204" pitchFamily="34" charset="0"/>
              </a:rPr>
              <a:t>под ТВ-трансляций </a:t>
            </a:r>
          </a:p>
          <a:p>
            <a:pPr marL="0" lvl="1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CC32"/>
              </a:buClr>
              <a:buSzPct val="130000"/>
              <a:buNone/>
              <a:defRPr/>
            </a:pPr>
            <a:r>
              <a:rPr lang="en-US" sz="1200" dirty="0">
                <a:ea typeface="Open Sans Light" panose="020B0306030504020204" pitchFamily="34" charset="0"/>
                <a:cs typeface="Open Sans Light" panose="020B0306030504020204" pitchFamily="34" charset="0"/>
              </a:rPr>
              <a:t>FFL</a:t>
            </a:r>
            <a:r>
              <a:rPr lang="ru-RU" sz="1200" dirty="0">
                <a:ea typeface="Open Sans Light" panose="020B0306030504020204" pitchFamily="34" charset="0"/>
                <a:cs typeface="Open Sans Light" panose="020B0306030504020204" pitchFamily="34" charset="0"/>
              </a:rPr>
              <a:t> - для теннисных кортов с резиновым покрытием</a:t>
            </a:r>
          </a:p>
          <a:p>
            <a:pPr marL="0" lvl="1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CC32"/>
              </a:buClr>
              <a:buSzPct val="130000"/>
              <a:buNone/>
              <a:defRPr/>
            </a:pPr>
            <a:r>
              <a:rPr lang="en-US" sz="1200" dirty="0">
                <a:ea typeface="Open Sans Light" panose="020B0306030504020204" pitchFamily="34" charset="0"/>
                <a:cs typeface="Open Sans Light" panose="020B0306030504020204" pitchFamily="34" charset="0"/>
              </a:rPr>
              <a:t>LFL-Sport </a:t>
            </a:r>
            <a:r>
              <a:rPr lang="ru-RU" sz="1200" dirty="0">
                <a:ea typeface="Open Sans Light" panose="020B0306030504020204" pitchFamily="34" charset="0"/>
                <a:cs typeface="Open Sans Light" panose="020B0306030504020204" pitchFamily="34" charset="0"/>
              </a:rPr>
              <a:t>- для шоу-кортов</a:t>
            </a:r>
          </a:p>
          <a:p>
            <a:pPr marL="0" lvl="1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CC32"/>
              </a:buClr>
              <a:buSzPct val="130000"/>
              <a:buNone/>
              <a:defRPr/>
            </a:pPr>
            <a:r>
              <a:rPr lang="ru-RU" sz="1200" dirty="0">
                <a:ea typeface="Open Sans Light" panose="020B0306030504020204" pitchFamily="34" charset="0"/>
                <a:cs typeface="Open Sans Light" panose="020B0306030504020204" pitchFamily="34" charset="0"/>
              </a:rPr>
              <a:t>ДПП - для равномерного освещения Центра бадминтона</a:t>
            </a:r>
            <a:endParaRPr lang="ru-RU" sz="1400" dirty="0">
              <a:latin typeface="+mj-lt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44" name="Текст 10">
            <a:extLst>
              <a:ext uri="{FF2B5EF4-FFF2-40B4-BE49-F238E27FC236}">
                <a16:creationId xmlns:a16="http://schemas.microsoft.com/office/drawing/2014/main" id="{5B37EAB0-4E08-4056-A549-4A0EF40630EB}"/>
              </a:ext>
            </a:extLst>
          </p:cNvPr>
          <p:cNvSpPr txBox="1">
            <a:spLocks/>
          </p:cNvSpPr>
          <p:nvPr/>
        </p:nvSpPr>
        <p:spPr>
          <a:xfrm>
            <a:off x="7580590" y="2568521"/>
            <a:ext cx="4619307" cy="1173397"/>
          </a:xfrm>
          <a:prstGeom prst="rect">
            <a:avLst/>
          </a:prstGeom>
        </p:spPr>
        <p:txBody>
          <a:bodyPr lIns="0" tIns="0" rIns="0" bIns="0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ru-RU" sz="13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CC32"/>
              </a:buClr>
              <a:buSzPct val="130000"/>
              <a:buFont typeface="Arial" panose="020B0604020202020204" pitchFamily="34" charset="0"/>
              <a:buNone/>
              <a:defRPr/>
            </a:pPr>
            <a:r>
              <a:rPr lang="ru-RU" dirty="0"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rPr>
              <a:t>843 УСТАНОВЛЕННЫХ СВЕТИЛЬНИКА</a:t>
            </a:r>
          </a:p>
        </p:txBody>
      </p:sp>
      <p:sp>
        <p:nvSpPr>
          <p:cNvPr id="46" name="Текст 18">
            <a:extLst>
              <a:ext uri="{FF2B5EF4-FFF2-40B4-BE49-F238E27FC236}">
                <a16:creationId xmlns:a16="http://schemas.microsoft.com/office/drawing/2014/main" id="{46D53784-E854-4625-8C47-24FD9B18DA0F}"/>
              </a:ext>
            </a:extLst>
          </p:cNvPr>
          <p:cNvSpPr txBox="1">
            <a:spLocks/>
          </p:cNvSpPr>
          <p:nvPr/>
        </p:nvSpPr>
        <p:spPr>
          <a:xfrm>
            <a:off x="1870710" y="1648255"/>
            <a:ext cx="6126865" cy="698500"/>
          </a:xfrm>
          <a:prstGeom prst="rect">
            <a:avLst/>
          </a:prstGeom>
        </p:spPr>
        <p:txBody>
          <a:bodyPr lIns="72000" tIns="180000" rIns="0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ru-RU" sz="2700" b="1" kern="120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ru-RU" sz="18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ru-RU" sz="18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ru-RU" sz="18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ru-RU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b="0"/>
              <a:t>АКАДЕМИЯ ТЕННИСА</a:t>
            </a:r>
            <a:endParaRPr lang="ru-RU" b="0" dirty="0"/>
          </a:p>
        </p:txBody>
      </p:sp>
      <p:sp>
        <p:nvSpPr>
          <p:cNvPr id="49" name="Текст 19">
            <a:extLst>
              <a:ext uri="{FF2B5EF4-FFF2-40B4-BE49-F238E27FC236}">
                <a16:creationId xmlns:a16="http://schemas.microsoft.com/office/drawing/2014/main" id="{8CC69EE7-9E17-407B-AAA9-8D288CB8BE6E}"/>
              </a:ext>
            </a:extLst>
          </p:cNvPr>
          <p:cNvSpPr txBox="1">
            <a:spLocks/>
          </p:cNvSpPr>
          <p:nvPr/>
        </p:nvSpPr>
        <p:spPr>
          <a:xfrm>
            <a:off x="8420100" y="1700931"/>
            <a:ext cx="2984500" cy="511368"/>
          </a:xfrm>
          <a:prstGeom prst="rect">
            <a:avLst/>
          </a:prstGeom>
        </p:spPr>
        <p:txBody>
          <a:bodyPr lIns="72000" tIns="180000" rIns="0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ru-RU" sz="2200" b="1" kern="1200" smtClean="0">
                <a:solidFill>
                  <a:schemeClr val="bg2"/>
                </a:solidFill>
                <a:latin typeface="Wix Madefor Display ExtraBold" panose="020B0503020203020203" pitchFamily="34" charset="-52"/>
                <a:ea typeface="+mj-ea"/>
                <a:cs typeface="Wix Madefor Display ExtraBold" panose="020B0503020203020203" pitchFamily="34" charset="-52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ru-RU" sz="18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ru-RU" sz="18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ru-RU" sz="18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ru-RU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1800" dirty="0"/>
              <a:t>г. Казань</a:t>
            </a:r>
          </a:p>
        </p:txBody>
      </p:sp>
      <p:pic>
        <p:nvPicPr>
          <p:cNvPr id="50" name="Рисунок 49">
            <a:extLst>
              <a:ext uri="{FF2B5EF4-FFF2-40B4-BE49-F238E27FC236}">
                <a16:creationId xmlns:a16="http://schemas.microsoft.com/office/drawing/2014/main" id="{54169280-2230-40AC-9FA9-FA890EFC4E40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79756" y="6422001"/>
            <a:ext cx="918998" cy="145529"/>
          </a:xfrm>
          <a:prstGeom prst="rect">
            <a:avLst/>
          </a:prstGeom>
        </p:spPr>
      </p:pic>
      <p:pic>
        <p:nvPicPr>
          <p:cNvPr id="51" name="Рисунок 50">
            <a:extLst>
              <a:ext uri="{FF2B5EF4-FFF2-40B4-BE49-F238E27FC236}">
                <a16:creationId xmlns:a16="http://schemas.microsoft.com/office/drawing/2014/main" id="{6F9EF414-5A77-418F-BF4F-C917662ABF7B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68627" y="4566588"/>
            <a:ext cx="918998" cy="145529"/>
          </a:xfrm>
          <a:prstGeom prst="rect">
            <a:avLst/>
          </a:prstGeom>
        </p:spPr>
      </p:pic>
      <p:pic>
        <p:nvPicPr>
          <p:cNvPr id="52" name="Рисунок 51">
            <a:extLst>
              <a:ext uri="{FF2B5EF4-FFF2-40B4-BE49-F238E27FC236}">
                <a16:creationId xmlns:a16="http://schemas.microsoft.com/office/drawing/2014/main" id="{B88D099A-6ED1-4084-B2F8-373E90618FA3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43832" y="6430182"/>
            <a:ext cx="918998" cy="145529"/>
          </a:xfrm>
          <a:prstGeom prst="rect">
            <a:avLst/>
          </a:prstGeom>
        </p:spPr>
      </p:pic>
      <p:pic>
        <p:nvPicPr>
          <p:cNvPr id="53" name="Рисунок 52">
            <a:extLst>
              <a:ext uri="{FF2B5EF4-FFF2-40B4-BE49-F238E27FC236}">
                <a16:creationId xmlns:a16="http://schemas.microsoft.com/office/drawing/2014/main" id="{CFF709FD-F57F-4B48-8816-62BDE7B5EC1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07868" y="4566587"/>
            <a:ext cx="918998" cy="145529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60E1A8A4-6B12-4A61-964D-2E78562B1A19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9706307" y="3714164"/>
            <a:ext cx="2286000" cy="3155965"/>
          </a:xfrm>
          <a:prstGeom prst="rect">
            <a:avLst/>
          </a:prstGeom>
        </p:spPr>
      </p:pic>
      <p:sp>
        <p:nvSpPr>
          <p:cNvPr id="59" name="TextBox 58">
            <a:extLst>
              <a:ext uri="{FF2B5EF4-FFF2-40B4-BE49-F238E27FC236}">
                <a16:creationId xmlns:a16="http://schemas.microsoft.com/office/drawing/2014/main" id="{D837A5F7-5CCD-4590-86C5-410CDC661CFA}"/>
              </a:ext>
            </a:extLst>
          </p:cNvPr>
          <p:cNvSpPr txBox="1"/>
          <p:nvPr/>
        </p:nvSpPr>
        <p:spPr>
          <a:xfrm rot="16200000">
            <a:off x="6474325" y="3599601"/>
            <a:ext cx="124264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>
                <a:solidFill>
                  <a:schemeClr val="bg1">
                    <a:alpha val="60000"/>
                  </a:schemeClr>
                </a:solidFill>
                <a:latin typeface="+mj-lt"/>
              </a:rPr>
              <a:t>2025</a:t>
            </a:r>
          </a:p>
        </p:txBody>
      </p:sp>
    </p:spTree>
    <p:extLst>
      <p:ext uri="{BB962C8B-B14F-4D97-AF65-F5344CB8AC3E}">
        <p14:creationId xmlns:p14="http://schemas.microsoft.com/office/powerpoint/2010/main" val="15300560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C99631-21F4-4841-581B-1C4680C772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Picture background">
            <a:extLst>
              <a:ext uri="{FF2B5EF4-FFF2-40B4-BE49-F238E27FC236}">
                <a16:creationId xmlns:a16="http://schemas.microsoft.com/office/drawing/2014/main" id="{64F8F7F9-7417-4A81-902C-1D93B9A267F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625091" y="-1"/>
            <a:ext cx="4566909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FCB4A5F-A48C-0327-A630-BDDD21564F6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369888"/>
            <a:ext cx="6096000" cy="749300"/>
          </a:xfrm>
          <a:prstGeom prst="rect">
            <a:avLst/>
          </a:prstGeom>
        </p:spPr>
        <p:txBody>
          <a:bodyPr bIns="180000" anchor="ctr"/>
          <a:lstStyle/>
          <a:p>
            <a:r>
              <a:rPr lang="ru-RU" sz="3200" dirty="0">
                <a:solidFill>
                  <a:schemeClr val="bg1"/>
                </a:solidFill>
              </a:rPr>
              <a:t>ПРОЕКТНЫЙ</a:t>
            </a:r>
            <a:br>
              <a:rPr lang="ru-RU" sz="3200" dirty="0">
                <a:solidFill>
                  <a:schemeClr val="bg1"/>
                </a:solidFill>
              </a:rPr>
            </a:br>
            <a:r>
              <a:rPr lang="ru-RU" sz="3200" dirty="0">
                <a:solidFill>
                  <a:schemeClr val="bg1"/>
                </a:solidFill>
              </a:rPr>
              <a:t>ПОДХОД</a:t>
            </a:r>
          </a:p>
        </p:txBody>
      </p:sp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5B98087C-976F-4DF1-AE11-A9DE80686F1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480644" y="253997"/>
            <a:ext cx="821215" cy="314324"/>
          </a:xfrm>
          <a:prstGeom prst="rect">
            <a:avLst/>
          </a:prstGeom>
        </p:spPr>
      </p:pic>
      <p:sp>
        <p:nvSpPr>
          <p:cNvPr id="16" name="Заголовок 1">
            <a:extLst>
              <a:ext uri="{FF2B5EF4-FFF2-40B4-BE49-F238E27FC236}">
                <a16:creationId xmlns:a16="http://schemas.microsoft.com/office/drawing/2014/main" id="{556989B7-C0F0-434B-8921-07FF5FABCBCC}"/>
              </a:ext>
            </a:extLst>
          </p:cNvPr>
          <p:cNvSpPr txBox="1">
            <a:spLocks/>
          </p:cNvSpPr>
          <p:nvPr/>
        </p:nvSpPr>
        <p:spPr>
          <a:xfrm>
            <a:off x="247326" y="1067435"/>
            <a:ext cx="7161542" cy="559346"/>
          </a:xfrm>
          <a:prstGeom prst="rect">
            <a:avLst/>
          </a:prstGeom>
        </p:spPr>
        <p:txBody>
          <a:bodyPr bIns="180000"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600" dirty="0">
                <a:latin typeface="+mn-lt"/>
              </a:rPr>
              <a:t>МАТОВЫЙ РАССЕИВАТЕЛЬ </a:t>
            </a:r>
          </a:p>
        </p:txBody>
      </p:sp>
      <p:sp>
        <p:nvSpPr>
          <p:cNvPr id="18" name="Заголовок 1">
            <a:extLst>
              <a:ext uri="{FF2B5EF4-FFF2-40B4-BE49-F238E27FC236}">
                <a16:creationId xmlns:a16="http://schemas.microsoft.com/office/drawing/2014/main" id="{A399243E-63D4-467B-8248-558CE29616F1}"/>
              </a:ext>
            </a:extLst>
          </p:cNvPr>
          <p:cNvSpPr txBox="1">
            <a:spLocks/>
          </p:cNvSpPr>
          <p:nvPr/>
        </p:nvSpPr>
        <p:spPr>
          <a:xfrm>
            <a:off x="235874" y="765544"/>
            <a:ext cx="7717279" cy="362096"/>
          </a:xfrm>
          <a:prstGeom prst="rect">
            <a:avLst/>
          </a:prstGeom>
        </p:spPr>
        <p:txBody>
          <a:bodyPr bIns="180000"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dirty="0"/>
              <a:t>ОСВЕЩЕНИЕ БАССЕЙНОВ</a:t>
            </a:r>
          </a:p>
          <a:p>
            <a:endParaRPr lang="ru-RU" sz="3200" dirty="0"/>
          </a:p>
        </p:txBody>
      </p:sp>
      <p:sp>
        <p:nvSpPr>
          <p:cNvPr id="9" name="Текст 3">
            <a:extLst>
              <a:ext uri="{FF2B5EF4-FFF2-40B4-BE49-F238E27FC236}">
                <a16:creationId xmlns:a16="http://schemas.microsoft.com/office/drawing/2014/main" id="{19A36EA4-7111-41A3-BA11-6034381999A3}"/>
              </a:ext>
            </a:extLst>
          </p:cNvPr>
          <p:cNvSpPr txBox="1">
            <a:spLocks/>
          </p:cNvSpPr>
          <p:nvPr/>
        </p:nvSpPr>
        <p:spPr>
          <a:xfrm>
            <a:off x="334962" y="1626781"/>
            <a:ext cx="6145681" cy="1392866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>
              <a:lnSpc>
                <a:spcPct val="150000"/>
              </a:lnSpc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5"/>
              </a:buBlip>
              <a:defRPr/>
            </a:pPr>
            <a:r>
              <a:rPr lang="ru-RU" sz="1600" dirty="0">
                <a:solidFill>
                  <a:schemeClr val="accent1"/>
                </a:solidFill>
                <a:ea typeface="Cambria" panose="02040503050406030204" pitchFamily="18" charset="0"/>
              </a:rPr>
              <a:t>Для бассейнов подходят светильники</a:t>
            </a:r>
            <a:br>
              <a:rPr lang="ru-RU" sz="1600" dirty="0">
                <a:solidFill>
                  <a:schemeClr val="accent1"/>
                </a:solidFill>
                <a:ea typeface="Cambria" panose="02040503050406030204" pitchFamily="18" charset="0"/>
              </a:rPr>
            </a:br>
            <a:r>
              <a:rPr lang="ru-RU" sz="1600" dirty="0">
                <a:solidFill>
                  <a:schemeClr val="accent1"/>
                </a:solidFill>
                <a:ea typeface="Cambria" panose="02040503050406030204" pitchFamily="18" charset="0"/>
              </a:rPr>
              <a:t>только с матовым рассеивателем</a:t>
            </a:r>
          </a:p>
          <a:p>
            <a:pPr lvl="0">
              <a:lnSpc>
                <a:spcPct val="150000"/>
              </a:lnSpc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5"/>
              </a:buBlip>
              <a:defRPr/>
            </a:pPr>
            <a:r>
              <a:rPr lang="ru-RU" sz="1600" dirty="0">
                <a:solidFill>
                  <a:schemeClr val="accent1"/>
                </a:solidFill>
                <a:ea typeface="Cambria" panose="02040503050406030204" pitchFamily="18" charset="0"/>
              </a:rPr>
              <a:t>Очень высокая отраженная блескость на плоскости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C9EBD429-9845-49DF-B46D-4ECD2F1F9F58}"/>
              </a:ext>
            </a:extLst>
          </p:cNvPr>
          <p:cNvSpPr/>
          <p:nvPr/>
        </p:nvSpPr>
        <p:spPr>
          <a:xfrm>
            <a:off x="349844" y="3290111"/>
            <a:ext cx="1275609" cy="126407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5A0E88A5-0CE3-425C-B44C-371D32546BF6}"/>
              </a:ext>
            </a:extLst>
          </p:cNvPr>
          <p:cNvSpPr/>
          <p:nvPr/>
        </p:nvSpPr>
        <p:spPr>
          <a:xfrm>
            <a:off x="3387803" y="3315091"/>
            <a:ext cx="1275609" cy="126407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A35DCF7A-B4DB-44E4-9918-4D9D983E751C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9844" y="3440703"/>
            <a:ext cx="1275609" cy="1041528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6543E462-39F5-4809-B475-E4397C07EDDD}"/>
              </a:ext>
            </a:extLst>
          </p:cNvPr>
          <p:cNvSpPr txBox="1"/>
          <p:nvPr/>
        </p:nvSpPr>
        <p:spPr>
          <a:xfrm>
            <a:off x="1629004" y="3291822"/>
            <a:ext cx="1606177" cy="480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1400" dirty="0">
                <a:latin typeface="+mj-lt"/>
                <a:cs typeface="Wix Madefor Display Medium" panose="020B0503020203020203" pitchFamily="34" charset="-52"/>
              </a:rPr>
              <a:t>FEREKS </a:t>
            </a:r>
            <a:r>
              <a:rPr lang="ru-RU" sz="1400" dirty="0">
                <a:latin typeface="+mj-lt"/>
                <a:cs typeface="Wix Madefor Display Medium" panose="020B0503020203020203" pitchFamily="34" charset="-52"/>
              </a:rPr>
              <a:t>ДСО</a:t>
            </a:r>
          </a:p>
        </p:txBody>
      </p:sp>
      <p:sp>
        <p:nvSpPr>
          <p:cNvPr id="19" name="TextBox 176">
            <a:extLst>
              <a:ext uri="{FF2B5EF4-FFF2-40B4-BE49-F238E27FC236}">
                <a16:creationId xmlns:a16="http://schemas.microsoft.com/office/drawing/2014/main" id="{88809559-62CF-4766-A3F5-8D9394B90255}"/>
              </a:ext>
            </a:extLst>
          </p:cNvPr>
          <p:cNvSpPr txBox="1"/>
          <p:nvPr/>
        </p:nvSpPr>
        <p:spPr>
          <a:xfrm>
            <a:off x="1726200" y="3835313"/>
            <a:ext cx="1167157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ru-RU" sz="1200" dirty="0"/>
              <a:t>12 - 100 Вт</a:t>
            </a:r>
            <a:br>
              <a:rPr lang="ru-RU" sz="1200" b="0" dirty="0"/>
            </a:br>
            <a:r>
              <a:rPr lang="ru-RU" sz="1000" b="0" dirty="0"/>
              <a:t>Мощность</a:t>
            </a:r>
            <a:endParaRPr lang="ru-RU" sz="1200" b="0" dirty="0"/>
          </a:p>
        </p:txBody>
      </p:sp>
      <p:sp>
        <p:nvSpPr>
          <p:cNvPr id="20" name="TextBox 176">
            <a:extLst>
              <a:ext uri="{FF2B5EF4-FFF2-40B4-BE49-F238E27FC236}">
                <a16:creationId xmlns:a16="http://schemas.microsoft.com/office/drawing/2014/main" id="{BD73B380-86FE-42DC-B478-B5557E4FFE98}"/>
              </a:ext>
            </a:extLst>
          </p:cNvPr>
          <p:cNvSpPr txBox="1"/>
          <p:nvPr/>
        </p:nvSpPr>
        <p:spPr>
          <a:xfrm>
            <a:off x="1726200" y="4215781"/>
            <a:ext cx="1508981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ru-RU" sz="1200" dirty="0"/>
              <a:t>140 лм/Вт</a:t>
            </a:r>
            <a:br>
              <a:rPr lang="ru-RU" sz="1200" b="0" dirty="0"/>
            </a:br>
            <a:r>
              <a:rPr lang="ru-RU" sz="1000" b="0" dirty="0"/>
              <a:t>Энергоэффективность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90E5F2C-210E-4E0B-B3B5-82DC4B78F6BC}"/>
              </a:ext>
            </a:extLst>
          </p:cNvPr>
          <p:cNvSpPr txBox="1"/>
          <p:nvPr/>
        </p:nvSpPr>
        <p:spPr>
          <a:xfrm>
            <a:off x="4673125" y="3291822"/>
            <a:ext cx="1871315" cy="480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1400" dirty="0">
                <a:latin typeface="+mj-lt"/>
                <a:cs typeface="Wix Madefor Display Medium" panose="020B0503020203020203" pitchFamily="34" charset="-52"/>
              </a:rPr>
              <a:t>LEDEL </a:t>
            </a:r>
            <a:br>
              <a:rPr lang="en-US" sz="1400" dirty="0">
                <a:latin typeface="+mj-lt"/>
                <a:cs typeface="Wix Madefor Display Medium" panose="020B0503020203020203" pitchFamily="34" charset="-52"/>
              </a:rPr>
            </a:br>
            <a:r>
              <a:rPr lang="en-US" sz="1400" dirty="0">
                <a:latin typeface="+mj-lt"/>
                <a:cs typeface="Wix Madefor Display Medium" panose="020B0503020203020203" pitchFamily="34" charset="-52"/>
              </a:rPr>
              <a:t>L-TRADE II</a:t>
            </a:r>
            <a:endParaRPr lang="ru-RU" sz="1400" dirty="0">
              <a:latin typeface="+mj-lt"/>
              <a:cs typeface="Wix Madefor Display Medium" panose="020B0503020203020203" pitchFamily="34" charset="-52"/>
            </a:endParaRPr>
          </a:p>
        </p:txBody>
      </p:sp>
      <p:sp>
        <p:nvSpPr>
          <p:cNvPr id="23" name="TextBox 176">
            <a:extLst>
              <a:ext uri="{FF2B5EF4-FFF2-40B4-BE49-F238E27FC236}">
                <a16:creationId xmlns:a16="http://schemas.microsoft.com/office/drawing/2014/main" id="{0E3CFC6E-1AA6-4630-8A55-20397F9DA0DB}"/>
              </a:ext>
            </a:extLst>
          </p:cNvPr>
          <p:cNvSpPr txBox="1"/>
          <p:nvPr/>
        </p:nvSpPr>
        <p:spPr>
          <a:xfrm>
            <a:off x="4770321" y="3835313"/>
            <a:ext cx="1167157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ru-RU" sz="1200" dirty="0"/>
              <a:t>12 - 100 Вт</a:t>
            </a:r>
            <a:br>
              <a:rPr lang="ru-RU" sz="1200" b="0" dirty="0"/>
            </a:br>
            <a:r>
              <a:rPr lang="ru-RU" sz="1000" b="0" dirty="0"/>
              <a:t>Мощность</a:t>
            </a:r>
            <a:endParaRPr lang="ru-RU" sz="1200" b="0" dirty="0"/>
          </a:p>
        </p:txBody>
      </p:sp>
      <p:sp>
        <p:nvSpPr>
          <p:cNvPr id="24" name="TextBox 176">
            <a:extLst>
              <a:ext uri="{FF2B5EF4-FFF2-40B4-BE49-F238E27FC236}">
                <a16:creationId xmlns:a16="http://schemas.microsoft.com/office/drawing/2014/main" id="{3D794410-6CF5-4681-AFC5-A796AA6B3A01}"/>
              </a:ext>
            </a:extLst>
          </p:cNvPr>
          <p:cNvSpPr txBox="1"/>
          <p:nvPr/>
        </p:nvSpPr>
        <p:spPr>
          <a:xfrm>
            <a:off x="4770321" y="4215781"/>
            <a:ext cx="1508981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ru-RU" sz="1200" dirty="0"/>
              <a:t>1</a:t>
            </a:r>
            <a:r>
              <a:rPr lang="en-US" sz="1200" dirty="0"/>
              <a:t>6</a:t>
            </a:r>
            <a:r>
              <a:rPr lang="ru-RU" sz="1200" dirty="0"/>
              <a:t>0 лм/Вт</a:t>
            </a:r>
            <a:br>
              <a:rPr lang="ru-RU" sz="1200" b="0" dirty="0"/>
            </a:br>
            <a:r>
              <a:rPr lang="ru-RU" sz="1000" b="0" dirty="0"/>
              <a:t>Энергоэффективность</a:t>
            </a:r>
          </a:p>
        </p:txBody>
      </p:sp>
      <p:sp>
        <p:nvSpPr>
          <p:cNvPr id="25" name="TextBox 176">
            <a:extLst>
              <a:ext uri="{FF2B5EF4-FFF2-40B4-BE49-F238E27FC236}">
                <a16:creationId xmlns:a16="http://schemas.microsoft.com/office/drawing/2014/main" id="{CC5A6175-1F04-4AB6-89DF-8E38BAFD5B43}"/>
              </a:ext>
            </a:extLst>
          </p:cNvPr>
          <p:cNvSpPr txBox="1"/>
          <p:nvPr/>
        </p:nvSpPr>
        <p:spPr>
          <a:xfrm>
            <a:off x="364517" y="4657723"/>
            <a:ext cx="1251217" cy="1615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r"/>
            <a:r>
              <a:rPr lang="ru-RU" sz="1050" b="0" dirty="0"/>
              <a:t>в реестре РЭП</a:t>
            </a:r>
          </a:p>
        </p:txBody>
      </p:sp>
      <p:sp>
        <p:nvSpPr>
          <p:cNvPr id="26" name="TextBox 176">
            <a:extLst>
              <a:ext uri="{FF2B5EF4-FFF2-40B4-BE49-F238E27FC236}">
                <a16:creationId xmlns:a16="http://schemas.microsoft.com/office/drawing/2014/main" id="{5A3DEC18-19B6-4127-BAD2-EA90EB1401F5}"/>
              </a:ext>
            </a:extLst>
          </p:cNvPr>
          <p:cNvSpPr txBox="1"/>
          <p:nvPr/>
        </p:nvSpPr>
        <p:spPr>
          <a:xfrm>
            <a:off x="3412191" y="4676195"/>
            <a:ext cx="1251217" cy="1615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r"/>
            <a:r>
              <a:rPr lang="ru-RU" sz="1050" b="0" dirty="0"/>
              <a:t>в реестре РЭП</a:t>
            </a:r>
          </a:p>
        </p:txBody>
      </p:sp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D047C4A3-BF94-43CF-8721-5DA29C61E184}"/>
              </a:ext>
            </a:extLst>
          </p:cNvPr>
          <p:cNvSpPr/>
          <p:nvPr/>
        </p:nvSpPr>
        <p:spPr>
          <a:xfrm>
            <a:off x="349844" y="5035071"/>
            <a:ext cx="1275609" cy="126407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id="{8160C1A5-E33B-4509-93ED-3119165747FB}"/>
              </a:ext>
            </a:extLst>
          </p:cNvPr>
          <p:cNvSpPr/>
          <p:nvPr/>
        </p:nvSpPr>
        <p:spPr>
          <a:xfrm>
            <a:off x="3387803" y="5060051"/>
            <a:ext cx="1275609" cy="126407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F630ECE7-0703-4B2C-9507-2A187BF4A3F0}"/>
              </a:ext>
            </a:extLst>
          </p:cNvPr>
          <p:cNvSpPr txBox="1"/>
          <p:nvPr/>
        </p:nvSpPr>
        <p:spPr>
          <a:xfrm>
            <a:off x="1629004" y="5036782"/>
            <a:ext cx="1606177" cy="480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1400" dirty="0">
                <a:latin typeface="+mj-lt"/>
                <a:cs typeface="Wix Madefor Display Medium" panose="020B0503020203020203" pitchFamily="34" charset="-52"/>
              </a:rPr>
              <a:t>FEREKS CCB</a:t>
            </a:r>
            <a:endParaRPr lang="ru-RU" sz="1400" dirty="0">
              <a:latin typeface="+mj-lt"/>
              <a:cs typeface="Wix Madefor Display Medium" panose="020B0503020203020203" pitchFamily="34" charset="-52"/>
            </a:endParaRPr>
          </a:p>
        </p:txBody>
      </p:sp>
      <p:sp>
        <p:nvSpPr>
          <p:cNvPr id="32" name="TextBox 176">
            <a:extLst>
              <a:ext uri="{FF2B5EF4-FFF2-40B4-BE49-F238E27FC236}">
                <a16:creationId xmlns:a16="http://schemas.microsoft.com/office/drawing/2014/main" id="{F066D279-ACFC-4784-8971-97FB5E6B17DC}"/>
              </a:ext>
            </a:extLst>
          </p:cNvPr>
          <p:cNvSpPr txBox="1"/>
          <p:nvPr/>
        </p:nvSpPr>
        <p:spPr>
          <a:xfrm>
            <a:off x="1726200" y="5580273"/>
            <a:ext cx="1167157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ru-RU" sz="1200" dirty="0"/>
              <a:t>14 - 40 Вт</a:t>
            </a:r>
            <a:br>
              <a:rPr lang="ru-RU" sz="1200" b="0" dirty="0"/>
            </a:br>
            <a:r>
              <a:rPr lang="ru-RU" sz="1000" b="0" dirty="0"/>
              <a:t>Мощность</a:t>
            </a:r>
            <a:endParaRPr lang="ru-RU" sz="1200" b="0" dirty="0"/>
          </a:p>
        </p:txBody>
      </p:sp>
      <p:sp>
        <p:nvSpPr>
          <p:cNvPr id="33" name="TextBox 176">
            <a:extLst>
              <a:ext uri="{FF2B5EF4-FFF2-40B4-BE49-F238E27FC236}">
                <a16:creationId xmlns:a16="http://schemas.microsoft.com/office/drawing/2014/main" id="{332EE158-71EB-47F6-AD91-34BB65845D4C}"/>
              </a:ext>
            </a:extLst>
          </p:cNvPr>
          <p:cNvSpPr txBox="1"/>
          <p:nvPr/>
        </p:nvSpPr>
        <p:spPr>
          <a:xfrm>
            <a:off x="1726200" y="5960741"/>
            <a:ext cx="1508981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ru-RU" sz="1200" dirty="0"/>
              <a:t>120 лм/Вт</a:t>
            </a:r>
            <a:br>
              <a:rPr lang="ru-RU" sz="1200" b="0" dirty="0"/>
            </a:br>
            <a:r>
              <a:rPr lang="ru-RU" sz="1000" b="0" dirty="0"/>
              <a:t>Энергоэффективность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1302B969-2879-4060-9964-532D6499F98B}"/>
              </a:ext>
            </a:extLst>
          </p:cNvPr>
          <p:cNvSpPr txBox="1"/>
          <p:nvPr/>
        </p:nvSpPr>
        <p:spPr>
          <a:xfrm>
            <a:off x="4673125" y="5036782"/>
            <a:ext cx="1871315" cy="480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1400" dirty="0">
                <a:latin typeface="+mj-lt"/>
                <a:cs typeface="Wix Madefor Display Medium" panose="020B0503020203020203" pitchFamily="34" charset="-52"/>
              </a:rPr>
              <a:t>FEREKS </a:t>
            </a:r>
            <a:br>
              <a:rPr lang="en-US" sz="1400" dirty="0">
                <a:latin typeface="+mj-lt"/>
                <a:cs typeface="Wix Madefor Display Medium" panose="020B0503020203020203" pitchFamily="34" charset="-52"/>
              </a:rPr>
            </a:br>
            <a:r>
              <a:rPr lang="ru-RU" sz="1400" dirty="0">
                <a:latin typeface="+mj-lt"/>
                <a:cs typeface="Wix Madefor Display Medium" panose="020B0503020203020203" pitchFamily="34" charset="-52"/>
              </a:rPr>
              <a:t>ДВО</a:t>
            </a:r>
          </a:p>
        </p:txBody>
      </p:sp>
      <p:sp>
        <p:nvSpPr>
          <p:cNvPr id="35" name="TextBox 176">
            <a:extLst>
              <a:ext uri="{FF2B5EF4-FFF2-40B4-BE49-F238E27FC236}">
                <a16:creationId xmlns:a16="http://schemas.microsoft.com/office/drawing/2014/main" id="{636386B9-D8F3-4A59-A237-46523BCD64A6}"/>
              </a:ext>
            </a:extLst>
          </p:cNvPr>
          <p:cNvSpPr txBox="1"/>
          <p:nvPr/>
        </p:nvSpPr>
        <p:spPr>
          <a:xfrm>
            <a:off x="4770321" y="5580273"/>
            <a:ext cx="1167157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ru-RU" sz="1200" dirty="0"/>
              <a:t>18 - 56 Вт</a:t>
            </a:r>
            <a:br>
              <a:rPr lang="ru-RU" sz="1200" b="0" dirty="0"/>
            </a:br>
            <a:r>
              <a:rPr lang="ru-RU" sz="1000" b="0" dirty="0"/>
              <a:t>Мощность</a:t>
            </a:r>
            <a:endParaRPr lang="ru-RU" sz="1200" b="0" dirty="0"/>
          </a:p>
        </p:txBody>
      </p:sp>
      <p:sp>
        <p:nvSpPr>
          <p:cNvPr id="36" name="TextBox 176">
            <a:extLst>
              <a:ext uri="{FF2B5EF4-FFF2-40B4-BE49-F238E27FC236}">
                <a16:creationId xmlns:a16="http://schemas.microsoft.com/office/drawing/2014/main" id="{6110F203-7AB6-48EE-B4E7-10B6A2027132}"/>
              </a:ext>
            </a:extLst>
          </p:cNvPr>
          <p:cNvSpPr txBox="1"/>
          <p:nvPr/>
        </p:nvSpPr>
        <p:spPr>
          <a:xfrm>
            <a:off x="4770321" y="5960741"/>
            <a:ext cx="1508981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ru-RU" sz="1200" dirty="0"/>
              <a:t>120 лм/Вт</a:t>
            </a:r>
            <a:br>
              <a:rPr lang="ru-RU" sz="1200" b="0" dirty="0"/>
            </a:br>
            <a:r>
              <a:rPr lang="ru-RU" sz="1000" b="0" dirty="0"/>
              <a:t>Энергоэффективность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E64657B-701F-46CB-AA67-BDAAB49759FD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3387802" y="3315090"/>
            <a:ext cx="1167156" cy="1239099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70EA04BD-2312-4B98-9B71-6E23F8EAF9F1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2528140">
            <a:off x="318107" y="4973787"/>
            <a:ext cx="1027826" cy="1229226"/>
          </a:xfrm>
          <a:prstGeom prst="rect">
            <a:avLst/>
          </a:prstGeom>
        </p:spPr>
      </p:pic>
      <p:pic>
        <p:nvPicPr>
          <p:cNvPr id="40" name="Рисунок 39">
            <a:extLst>
              <a:ext uri="{FF2B5EF4-FFF2-40B4-BE49-F238E27FC236}">
                <a16:creationId xmlns:a16="http://schemas.microsoft.com/office/drawing/2014/main" id="{AAE280B4-7E1B-483B-BAFC-413067F8B9BB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3412191" y="5047022"/>
            <a:ext cx="1264079" cy="1264079"/>
          </a:xfrm>
          <a:prstGeom prst="rect">
            <a:avLst/>
          </a:prstGeom>
        </p:spPr>
      </p:pic>
      <p:pic>
        <p:nvPicPr>
          <p:cNvPr id="42" name="Рисунок 41">
            <a:extLst>
              <a:ext uri="{FF2B5EF4-FFF2-40B4-BE49-F238E27FC236}">
                <a16:creationId xmlns:a16="http://schemas.microsoft.com/office/drawing/2014/main" id="{53F47370-1987-4A07-9195-735B690DB19D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5982855" y="4743751"/>
            <a:ext cx="2296158" cy="193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8578197"/>
      </p:ext>
    </p:extLst>
  </p:cSld>
  <p:clrMapOvr>
    <a:masterClrMapping/>
  </p:clrMapOvr>
</p:sld>
</file>

<file path=ppt/theme/theme1.xml><?xml version="1.0" encoding="utf-8"?>
<a:theme xmlns:a="http://schemas.openxmlformats.org/drawingml/2006/main" name="шаблон - 2024">
  <a:themeElements>
    <a:clrScheme name="IEK-24_v01">
      <a:dk1>
        <a:srgbClr val="1E252A"/>
      </a:dk1>
      <a:lt1>
        <a:srgbClr val="FFFFFF"/>
      </a:lt1>
      <a:dk2>
        <a:srgbClr val="7F7F7F"/>
      </a:dk2>
      <a:lt2>
        <a:srgbClr val="FFE200"/>
      </a:lt2>
      <a:accent1>
        <a:srgbClr val="1E252A"/>
      </a:accent1>
      <a:accent2>
        <a:srgbClr val="FFE200"/>
      </a:accent2>
      <a:accent3>
        <a:srgbClr val="606567"/>
      </a:accent3>
      <a:accent4>
        <a:srgbClr val="A1A5A7"/>
      </a:accent4>
      <a:accent5>
        <a:srgbClr val="D6D6D6"/>
      </a:accent5>
      <a:accent6>
        <a:srgbClr val="FF4811"/>
      </a:accent6>
      <a:hlink>
        <a:srgbClr val="B4C6E7"/>
      </a:hlink>
      <a:folHlink>
        <a:srgbClr val="D7B5C6"/>
      </a:folHlink>
    </a:clrScheme>
    <a:fontScheme name="IEK-24_v01">
      <a:majorFont>
        <a:latin typeface="Druk Text Wide Cyr"/>
        <a:ea typeface=""/>
        <a:cs typeface=""/>
      </a:majorFont>
      <a:minorFont>
        <a:latin typeface="Wix Madefor Display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18276</TotalTime>
  <Words>1276</Words>
  <Application>Microsoft Office PowerPoint</Application>
  <PresentationFormat>Широкоэкранный</PresentationFormat>
  <Paragraphs>415</Paragraphs>
  <Slides>22</Slides>
  <Notes>3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32" baseType="lpstr">
      <vt:lpstr>Druk Text Wide Cyr (Заголовки)</vt:lpstr>
      <vt:lpstr>Wix Madefor Display ExtraBold</vt:lpstr>
      <vt:lpstr>Arial</vt:lpstr>
      <vt:lpstr>Wix Madefor Display</vt:lpstr>
      <vt:lpstr>Wix Madefor Display Medium</vt:lpstr>
      <vt:lpstr>Druk Text Wide Cyr</vt:lpstr>
      <vt:lpstr>Calibri</vt:lpstr>
      <vt:lpstr>Wingdings</vt:lpstr>
      <vt:lpstr>шаблон - 2024</vt:lpstr>
      <vt:lpstr>CorelDRAW</vt:lpstr>
      <vt:lpstr>Презентация PowerPoint</vt:lpstr>
      <vt:lpstr>ХОЛДИНГ КОМПЛЕКСНЫХ РЕШЕНИЙ</vt:lpstr>
      <vt:lpstr>КОМПЛЕКСНОЕ РЕШЕНИЕ IEK GROUP ДЛЯ СПОРТА</vt:lpstr>
      <vt:lpstr>ОСВЕЩЕНИЕ АРЕНЫ КХЛ</vt:lpstr>
      <vt:lpstr>РЕАЛИЗОВАННЫЕ ПРОЕКТЫ</vt:lpstr>
      <vt:lpstr>СВЕТ ДЛЯ ЧЕМПИОНОВ</vt:lpstr>
      <vt:lpstr>ТЫСЯЧА СВЕТИЛЬНИКОВ  НА ВОЛЛЕЙБОЛЬНОЙ АРЕНЕ</vt:lpstr>
      <vt:lpstr>ДОЛГОСРОЧНОЕ ПАРТНЕРСТВО </vt:lpstr>
      <vt:lpstr>ПРОЕКТНЫЙ ПОДХОД</vt:lpstr>
      <vt:lpstr>ПРОЕКТНЫЙ ПОДХОД</vt:lpstr>
      <vt:lpstr>ПРОЕКТНЫЙ ПОДХОД</vt:lpstr>
      <vt:lpstr>АРХИТЕКТУРНАЯ ПОДСВЕТКА</vt:lpstr>
      <vt:lpstr>АССОРТИМЕНТ ДЛЯ СПОРТОБЪЕКТА</vt:lpstr>
      <vt:lpstr>5 РЕШЕНИЙ ДЛЯ КОМПЛЕКСНОГО ОСВЕЩЕНИЯ</vt:lpstr>
      <vt:lpstr>FFL С АССИМЕТ- РИЧНОЙ ОПТИКОЙ</vt:lpstr>
      <vt:lpstr>L-BANNER 600 МОЩНЫЙ И КОМПАКТНЫЙ</vt:lpstr>
      <vt:lpstr>ДСО УНИВЕРСАЛЬНЫЙ СВЕТИЛЬНИК</vt:lpstr>
      <vt:lpstr>L-TRADE II СВЕТИЛЬНИК С КОМПАКТНЫМ ПРОФИЛЕМ</vt:lpstr>
      <vt:lpstr>ДВО ЛИНЗОВАННЫЙ ДАУНЛАЙТ</vt:lpstr>
      <vt:lpstr>ПРОЕКТНЫЙ ПОДХОД</vt:lpstr>
      <vt:lpstr>МЫ В ВЕНДОР ЛИСТАХ:</vt:lpstr>
      <vt:lpstr>НОВОСТИ, НОВИНКИ И АКЦИИ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Ванявин Николай Игоревич</dc:creator>
  <cp:lastModifiedBy>Насырова Зиля Рашидовна</cp:lastModifiedBy>
  <cp:revision>1296</cp:revision>
  <dcterms:created xsi:type="dcterms:W3CDTF">2024-01-22T11:08:48Z</dcterms:created>
  <dcterms:modified xsi:type="dcterms:W3CDTF">2026-03-23T10:18:38Z</dcterms:modified>
</cp:coreProperties>
</file>