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004" r:id="rId2"/>
    <p:sldId id="2005" r:id="rId3"/>
    <p:sldId id="2534" r:id="rId4"/>
    <p:sldId id="2488" r:id="rId5"/>
    <p:sldId id="2041" r:id="rId6"/>
    <p:sldId id="2533" r:id="rId7"/>
    <p:sldId id="2527" r:id="rId8"/>
    <p:sldId id="2539" r:id="rId9"/>
    <p:sldId id="2532" r:id="rId10"/>
    <p:sldId id="2559" r:id="rId11"/>
    <p:sldId id="2558" r:id="rId12"/>
    <p:sldId id="2554" r:id="rId13"/>
    <p:sldId id="2507" r:id="rId14"/>
    <p:sldId id="1989" r:id="rId15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Druk Text Wide Cyr" pitchFamily="50" charset="-52"/>
      <p:bold r:id="rId22"/>
    </p:embeddedFont>
    <p:embeddedFont>
      <p:font typeface="Wix Madefor Display" panose="020B0503020203020203" pitchFamily="34" charset="-52"/>
      <p:regular r:id="rId23"/>
      <p:bold r:id="rId24"/>
    </p:embeddedFont>
    <p:embeddedFont>
      <p:font typeface="Wix Madefor Display ExtraBold" panose="020B0503020203020203" pitchFamily="34" charset="-52"/>
      <p:bold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413" userDrawn="1">
          <p15:clr>
            <a:srgbClr val="A4A3A4"/>
          </p15:clr>
        </p15:guide>
        <p15:guide id="6" pos="2479" userDrawn="1">
          <p15:clr>
            <a:srgbClr val="A4A3A4"/>
          </p15:clr>
        </p15:guide>
        <p15:guide id="7" pos="35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2F2F2"/>
    <a:srgbClr val="ECEDED"/>
    <a:srgbClr val="B3F384"/>
    <a:srgbClr val="FFE200"/>
    <a:srgbClr val="D6D6D6"/>
    <a:srgbClr val="A1A5A7"/>
    <a:srgbClr val="F4B220"/>
    <a:srgbClr val="D72630"/>
    <a:srgbClr val="93C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355" y="139"/>
      </p:cViewPr>
      <p:guideLst>
        <p:guide pos="347"/>
        <p:guide pos="7469"/>
        <p:guide orient="horz" pos="3997"/>
        <p:guide orient="horz" pos="3838"/>
        <p:guide pos="1413"/>
        <p:guide pos="2479"/>
        <p:guide pos="354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3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1B2477-9FA4-490B-9375-64090465AF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5627650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4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3.png"/><Relationship Id="rId5" Type="http://schemas.openxmlformats.org/officeDocument/2006/relationships/image" Target="../media/image82.jp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6.jpg"/><Relationship Id="rId7" Type="http://schemas.openxmlformats.org/officeDocument/2006/relationships/image" Target="../media/image78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jpeg"/><Relationship Id="rId9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10" Type="http://schemas.openxmlformats.org/officeDocument/2006/relationships/image" Target="../media/image100.jpeg"/><Relationship Id="rId4" Type="http://schemas.openxmlformats.org/officeDocument/2006/relationships/image" Target="../media/image94.png"/><Relationship Id="rId9" Type="http://schemas.openxmlformats.org/officeDocument/2006/relationships/image" Target="../media/image9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4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37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jpe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40.jpeg"/><Relationship Id="rId15" Type="http://schemas.openxmlformats.org/officeDocument/2006/relationships/image" Target="../media/image46.png"/><Relationship Id="rId10" Type="http://schemas.openxmlformats.org/officeDocument/2006/relationships/image" Target="../media/image36.emf"/><Relationship Id="rId4" Type="http://schemas.openxmlformats.org/officeDocument/2006/relationships/image" Target="../media/image39.jpe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0.jpeg"/><Relationship Id="rId12" Type="http://schemas.openxmlformats.org/officeDocument/2006/relationships/image" Target="../media/image37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9.jpe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48.jpe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36.emf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jpe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12" Type="http://schemas.openxmlformats.org/officeDocument/2006/relationships/image" Target="../media/image6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png"/><Relationship Id="rId15" Type="http://schemas.openxmlformats.org/officeDocument/2006/relationships/image" Target="../media/image69.jpeg"/><Relationship Id="rId10" Type="http://schemas.openxmlformats.org/officeDocument/2006/relationships/image" Target="../media/image64.jpeg"/><Relationship Id="rId4" Type="http://schemas.openxmlformats.org/officeDocument/2006/relationships/image" Target="../media/image58.png"/><Relationship Id="rId9" Type="http://schemas.openxmlformats.org/officeDocument/2006/relationships/image" Target="../media/image63.jpeg"/><Relationship Id="rId14" Type="http://schemas.openxmlformats.org/officeDocument/2006/relationships/image" Target="../media/image6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9.png"/><Relationship Id="rId7" Type="http://schemas.openxmlformats.org/officeDocument/2006/relationships/image" Target="../media/image49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21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2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jpe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8258907" y="3429000"/>
            <a:ext cx="3944817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3938458" y="2107018"/>
            <a:ext cx="795363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ПАРКОВОЕ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8434873" y="3441611"/>
            <a:ext cx="345721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</a:t>
            </a:r>
            <a:b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ГОРОДСКОЙ СРЕДЫ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727504D-3B01-48CD-AC77-E04D051503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041" t="24262" r="47147" b="25960"/>
          <a:stretch/>
        </p:blipFill>
        <p:spPr>
          <a:xfrm>
            <a:off x="872155" y="1958372"/>
            <a:ext cx="768958" cy="4899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963A04-304C-418D-B6DA-948AD72204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85" t="25244" r="49262" b="44733"/>
          <a:stretch/>
        </p:blipFill>
        <p:spPr>
          <a:xfrm>
            <a:off x="262107" y="1230079"/>
            <a:ext cx="591349" cy="56279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F9DA31-0D13-4B86-A375-FB1CE2A265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2" t="3480"/>
          <a:stretch/>
        </p:blipFill>
        <p:spPr>
          <a:xfrm>
            <a:off x="3165231" y="905069"/>
            <a:ext cx="4489856" cy="595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FLS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ДЛЯ НЕВЫСОКИХ ОПОР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1F1D4F-1678-47C4-AC17-110489B988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1758674"/>
            <a:ext cx="1221324" cy="12156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97392A-3A1F-44B7-A2EC-AC86EF00A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900" y="5060970"/>
            <a:ext cx="524694" cy="524694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E2C37C06-B5D0-4A66-87A6-45F2DE53B3C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220/367*236/264*80/85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,1 - 1,7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9F8D31D-1351-46BA-A4C6-F5FE2B4B92E9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01E4EBB4-1C40-4503-A5F3-D76620ECF891}"/>
              </a:ext>
            </a:extLst>
          </p:cNvPr>
          <p:cNvSpPr txBox="1">
            <a:spLocks/>
          </p:cNvSpPr>
          <p:nvPr/>
        </p:nvSpPr>
        <p:spPr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430В.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4E78F25B-62CE-4EAB-A36C-944876F0A315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7DBD6-0A44-4B0F-A0E9-B1DC2532FB3B}"/>
              </a:ext>
            </a:extLst>
          </p:cNvPr>
          <p:cNvSpPr txBox="1"/>
          <p:nvPr/>
        </p:nvSpPr>
        <p:spPr>
          <a:xfrm>
            <a:off x="7843823" y="1578669"/>
            <a:ext cx="1564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компактный</a:t>
            </a:r>
            <a:br>
              <a:rPr lang="ru-RU" dirty="0"/>
            </a:br>
            <a:r>
              <a:rPr lang="ru-RU" dirty="0"/>
              <a:t>и легкий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8F2EC0-1208-4CC0-81A7-712320093F5E}"/>
              </a:ext>
            </a:extLst>
          </p:cNvPr>
          <p:cNvSpPr txBox="1"/>
          <p:nvPr/>
        </p:nvSpPr>
        <p:spPr>
          <a:xfrm>
            <a:off x="6368547" y="1578670"/>
            <a:ext cx="1475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FLS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7C4027EC-B25B-4662-9615-779630C6C2B8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- 60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150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C41DAF86-1D38-406A-9AE8-0E50AE88F09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F6173D86-C5B4-464C-A8C2-0455E87C2DB3}"/>
              </a:ext>
            </a:extLst>
          </p:cNvPr>
          <p:cNvSpPr txBox="1"/>
          <p:nvPr/>
        </p:nvSpPr>
        <p:spPr>
          <a:xfrm>
            <a:off x="4713259" y="519971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559BC9AC-CC13-429E-B7BB-8E562EF2AE56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WA 130x60°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WA 130x45°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EA3BC99A-602D-4E22-B1C9-8BB36E0FE998}"/>
              </a:ext>
            </a:extLst>
          </p:cNvPr>
          <p:cNvSpPr txBox="1">
            <a:spLocks/>
          </p:cNvSpPr>
          <p:nvPr/>
        </p:nvSpPr>
        <p:spPr>
          <a:xfrm>
            <a:off x="6368547" y="539847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РЕЕСТР РЭП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727B65-4EEB-438B-BE37-110947A9217A}"/>
              </a:ext>
            </a:extLst>
          </p:cNvPr>
          <p:cNvSpPr txBox="1"/>
          <p:nvPr/>
        </p:nvSpPr>
        <p:spPr>
          <a:xfrm>
            <a:off x="4647089" y="2495559"/>
            <a:ext cx="1527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rgbClr val="A1A5A7"/>
                </a:solidFill>
                <a:latin typeface="+mj-lt"/>
              </a:rPr>
              <a:t>WA 130x60°</a:t>
            </a:r>
            <a:endParaRPr lang="ru-RU" sz="11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C40AD54D-2279-4FCB-9327-467E43C853E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47585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Оптика из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ударопрочного поликарбоната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89B561-FCFE-46E0-BF09-58264BDB12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85" y="5783907"/>
            <a:ext cx="550635" cy="550635"/>
          </a:xfrm>
          <a:prstGeom prst="rect">
            <a:avLst/>
          </a:prstGeom>
        </p:spPr>
      </p:pic>
      <p:sp>
        <p:nvSpPr>
          <p:cNvPr id="19" name="Text 2">
            <a:extLst>
              <a:ext uri="{FF2B5EF4-FFF2-40B4-BE49-F238E27FC236}">
                <a16:creationId xmlns:a16="http://schemas.microsoft.com/office/drawing/2014/main" id="{6EC26D90-7F55-4CFA-A284-DDB26998A2F9}"/>
              </a:ext>
            </a:extLst>
          </p:cNvPr>
          <p:cNvSpPr txBox="1"/>
          <p:nvPr/>
        </p:nvSpPr>
        <p:spPr>
          <a:xfrm>
            <a:off x="4723381" y="5783907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9D4AE7-A391-4E1D-872E-C418580439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6679" y="2840355"/>
            <a:ext cx="4952999" cy="308229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DEA08B-DD6C-4ADF-8B24-B4A1E7C940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414951" y="3319949"/>
            <a:ext cx="4953000" cy="21231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9ADEAF4-0F24-44A4-93DC-555D0EFD9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3168191"/>
            <a:ext cx="1221324" cy="121562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B321F2B-FC5C-4BDE-A6B9-3A3C414DC65C}"/>
              </a:ext>
            </a:extLst>
          </p:cNvPr>
          <p:cNvSpPr txBox="1"/>
          <p:nvPr/>
        </p:nvSpPr>
        <p:spPr>
          <a:xfrm>
            <a:off x="4678756" y="3898499"/>
            <a:ext cx="1463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rgbClr val="A1A5A7"/>
                </a:solidFill>
                <a:latin typeface="+mj-lt"/>
              </a:rPr>
              <a:t>WA 130x45°</a:t>
            </a:r>
            <a:endParaRPr lang="ru-RU" sz="11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97E1F0FA-3732-4E1B-8F7A-B1343295E9DE}"/>
              </a:ext>
            </a:extLst>
          </p:cNvPr>
          <p:cNvSpPr txBox="1">
            <a:spLocks/>
          </p:cNvSpPr>
          <p:nvPr/>
        </p:nvSpPr>
        <p:spPr>
          <a:xfrm>
            <a:off x="6301873" y="581211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ALF-C1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b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22 - 35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Вт;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2700 - 5000K.</a:t>
            </a:r>
          </a:p>
        </p:txBody>
      </p:sp>
    </p:spTree>
    <p:extLst>
      <p:ext uri="{BB962C8B-B14F-4D97-AF65-F5344CB8AC3E}">
        <p14:creationId xmlns:p14="http://schemas.microsoft.com/office/powerpoint/2010/main" val="3833453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FSP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С ЛЕГКОЙ ОПОРОЙ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78E144-5D6E-45EE-9AA8-59598088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3957853"/>
            <a:ext cx="1276018" cy="1276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6B5BED-F14C-4672-8065-AC703C5F5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1" y="5347496"/>
            <a:ext cx="1276018" cy="12760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6468D3-CB16-4AEC-9C13-8E829A23F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2555709"/>
            <a:ext cx="1276018" cy="12760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5B9354-E0AE-4528-8251-0D96CB3765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5" t="2008" r="30258" b="34970"/>
          <a:stretch/>
        </p:blipFill>
        <p:spPr>
          <a:xfrm>
            <a:off x="1334653" y="1470022"/>
            <a:ext cx="2043432" cy="53879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BA8122-0546-460E-8EE9-674F2B71C3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2" t="4141" r="48561" b="21604"/>
          <a:stretch/>
        </p:blipFill>
        <p:spPr>
          <a:xfrm flipH="1">
            <a:off x="3102018" y="1470022"/>
            <a:ext cx="1053340" cy="53879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799AF8-DA44-4649-8F9E-E4BDE0D557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05" y="2035960"/>
            <a:ext cx="524694" cy="524694"/>
          </a:xfrm>
          <a:prstGeom prst="rect">
            <a:avLst/>
          </a:prstGeom>
        </p:spPr>
      </p:pic>
      <p:sp>
        <p:nvSpPr>
          <p:cNvPr id="14" name="Текст 3">
            <a:extLst>
              <a:ext uri="{FF2B5EF4-FFF2-40B4-BE49-F238E27FC236}">
                <a16:creationId xmlns:a16="http://schemas.microsoft.com/office/drawing/2014/main" id="{0A2B6C89-B147-43C7-A084-46186C0B438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Высота опоры 4,5 м / 5 м / 6 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40 кг.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4190F4E6-AC15-4FE2-8133-039CA56777DF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C8C89B43-D631-4409-90E8-D2457C74F014}"/>
              </a:ext>
            </a:extLst>
          </p:cNvPr>
          <p:cNvSpPr txBox="1">
            <a:spLocks/>
          </p:cNvSpPr>
          <p:nvPr/>
        </p:nvSpPr>
        <p:spPr>
          <a:xfrm>
            <a:off x="6301873" y="506113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100В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DCA39E28-C097-437C-80C8-E0610BF0C229}"/>
              </a:ext>
            </a:extLst>
          </p:cNvPr>
          <p:cNvSpPr txBox="1">
            <a:spLocks/>
          </p:cNvSpPr>
          <p:nvPr/>
        </p:nvSpPr>
        <p:spPr>
          <a:xfrm>
            <a:off x="6368547" y="464749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464FA2-174E-4E86-AA2C-EBE6E9B39A98}"/>
              </a:ext>
            </a:extLst>
          </p:cNvPr>
          <p:cNvSpPr txBox="1"/>
          <p:nvPr/>
        </p:nvSpPr>
        <p:spPr>
          <a:xfrm>
            <a:off x="7812940" y="1578669"/>
            <a:ext cx="2113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легкой опорой из алюминия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263B27-CDFB-4982-8353-FB1B868167CF}"/>
              </a:ext>
            </a:extLst>
          </p:cNvPr>
          <p:cNvSpPr txBox="1"/>
          <p:nvPr/>
        </p:nvSpPr>
        <p:spPr>
          <a:xfrm>
            <a:off x="6238605" y="1578669"/>
            <a:ext cx="170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FSP</a:t>
            </a:r>
            <a:endParaRPr lang="ru-RU" sz="3600" dirty="0">
              <a:latin typeface="+mj-lt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C18F49A1-61EC-47FB-BFB0-523AE7918F6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20, 40, 80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BF4E43BB-33F9-499F-90FD-C3B095DD329F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EF999779-3A60-422F-9D83-A37D4202C382}"/>
              </a:ext>
            </a:extLst>
          </p:cNvPr>
          <p:cNvSpPr txBox="1"/>
          <p:nvPr/>
        </p:nvSpPr>
        <p:spPr>
          <a:xfrm>
            <a:off x="1056364" y="217470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0F84F60B-8BE7-4B87-932E-B5C83461C423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F6E07A44-E36E-4F29-9BF2-104D86E7064E}"/>
              </a:ext>
            </a:extLst>
          </p:cNvPr>
          <p:cNvSpPr txBox="1">
            <a:spLocks/>
          </p:cNvSpPr>
          <p:nvPr/>
        </p:nvSpPr>
        <p:spPr>
          <a:xfrm>
            <a:off x="6368546" y="545924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МОНТАЖ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DAE230DA-0E61-42DC-AFFB-1D7D04490436}"/>
              </a:ext>
            </a:extLst>
          </p:cNvPr>
          <p:cNvSpPr txBox="1">
            <a:spLocks/>
          </p:cNvSpPr>
          <p:nvPr/>
        </p:nvSpPr>
        <p:spPr>
          <a:xfrm>
            <a:off x="6301872" y="587288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Установка на грунтовую поверхность производится при помощи оцинкованной закладной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74DD2A-495F-4A9E-A9D6-55424515ED18}"/>
              </a:ext>
            </a:extLst>
          </p:cNvPr>
          <p:cNvSpPr txBox="1"/>
          <p:nvPr/>
        </p:nvSpPr>
        <p:spPr>
          <a:xfrm>
            <a:off x="4209675" y="3336062"/>
            <a:ext cx="1527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WA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1CB506-5737-41DD-9093-CB62083CDEDE}"/>
              </a:ext>
            </a:extLst>
          </p:cNvPr>
          <p:cNvSpPr txBox="1"/>
          <p:nvPr/>
        </p:nvSpPr>
        <p:spPr>
          <a:xfrm>
            <a:off x="4223924" y="4739002"/>
            <a:ext cx="2567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W5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0E7DA2-655C-4736-96C4-EAA79E15AB22}"/>
              </a:ext>
            </a:extLst>
          </p:cNvPr>
          <p:cNvSpPr txBox="1"/>
          <p:nvPr/>
        </p:nvSpPr>
        <p:spPr>
          <a:xfrm>
            <a:off x="4223923" y="6165937"/>
            <a:ext cx="2480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W6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A7BAB6-7C78-4DF8-9ED3-0FADF63106D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5" t="14990" r="16028"/>
          <a:stretch/>
        </p:blipFill>
        <p:spPr>
          <a:xfrm>
            <a:off x="0" y="2719136"/>
            <a:ext cx="3891917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23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</a:t>
            </a:r>
            <a:b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объекта.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Кемеровская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50118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0EBE07F-7527-4C28-BF31-044BDDFA38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4"/>
          <a:stretch/>
        </p:blipFill>
        <p:spPr>
          <a:xfrm>
            <a:off x="8327203" y="4720077"/>
            <a:ext cx="3398370" cy="126123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2C6A5A2-9BF9-47C4-A59B-96084BD305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7"/>
          <a:stretch/>
        </p:blipFill>
        <p:spPr>
          <a:xfrm>
            <a:off x="4363072" y="4720077"/>
            <a:ext cx="3390885" cy="12612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E7F3D19-4C7E-4820-A08A-5F8E09BBE2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141" y="4720078"/>
            <a:ext cx="3400169" cy="126123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8CC02F6-BF3F-4EBE-8767-CF0BB43EB8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"/>
          <a:stretch/>
        </p:blipFill>
        <p:spPr>
          <a:xfrm>
            <a:off x="8327202" y="3228582"/>
            <a:ext cx="3391964" cy="126123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226DCBD-19C8-4CA0-8FB0-505F3CB5CD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281" y="1727972"/>
            <a:ext cx="3400170" cy="12612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E09B4B7-E5F5-4E63-BFF9-A22322F32D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0" b="-409"/>
          <a:stretch/>
        </p:blipFill>
        <p:spPr>
          <a:xfrm>
            <a:off x="4363072" y="3219790"/>
            <a:ext cx="3390885" cy="127002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BE73344-7D50-4BA5-8C3E-F7F2F65C1DD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30" y="3224957"/>
            <a:ext cx="3391390" cy="126485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7BEAEC5-E01B-41B3-96C1-26BA7530D9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644" y="1727972"/>
            <a:ext cx="3411360" cy="1261231"/>
          </a:xfrm>
          <a:prstGeom prst="rect">
            <a:avLst/>
          </a:prstGeom>
        </p:spPr>
      </p:pic>
      <p:sp>
        <p:nvSpPr>
          <p:cNvPr id="35" name="Текст 25">
            <a:extLst>
              <a:ext uri="{FF2B5EF4-FFF2-40B4-BE49-F238E27FC236}">
                <a16:creationId xmlns:a16="http://schemas.microsoft.com/office/drawing/2014/main" id="{8696FC85-805B-4179-8DC9-441F855A36D1}"/>
              </a:ext>
            </a:extLst>
          </p:cNvPr>
          <p:cNvSpPr txBox="1">
            <a:spLocks/>
          </p:cNvSpPr>
          <p:nvPr/>
        </p:nvSpPr>
        <p:spPr>
          <a:xfrm>
            <a:off x="476318" y="6336978"/>
            <a:ext cx="4834942" cy="279821"/>
          </a:xfrm>
          <a:prstGeom prst="rect">
            <a:avLst/>
          </a:prstGeom>
        </p:spPr>
        <p:txBody>
          <a:bodyPr lIns="0" t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50000"/>
              <a:buFont typeface="+mj-lt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700" b="0" dirty="0">
                <a:solidFill>
                  <a:schemeClr val="accent1"/>
                </a:solidFill>
              </a:rPr>
              <a:t>Серийные и </a:t>
            </a:r>
            <a:r>
              <a:rPr lang="ru-RU" sz="1700" b="0" dirty="0" err="1">
                <a:solidFill>
                  <a:schemeClr val="accent1"/>
                </a:solidFill>
              </a:rPr>
              <a:t>кастомизированные</a:t>
            </a:r>
            <a:r>
              <a:rPr lang="ru-RU" sz="1700" b="0" dirty="0">
                <a:solidFill>
                  <a:schemeClr val="accent1"/>
                </a:solidFill>
              </a:rPr>
              <a:t> продукты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D9743BB-B54C-49D6-87E2-44B6BBB4E02D}"/>
              </a:ext>
            </a:extLst>
          </p:cNvPr>
          <p:cNvSpPr txBox="1"/>
          <p:nvPr/>
        </p:nvSpPr>
        <p:spPr>
          <a:xfrm>
            <a:off x="364418" y="5420663"/>
            <a:ext cx="351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BD99CE-2D03-4266-88F9-C84D37955B3C}"/>
              </a:ext>
            </a:extLst>
          </p:cNvPr>
          <p:cNvSpPr txBox="1"/>
          <p:nvPr/>
        </p:nvSpPr>
        <p:spPr>
          <a:xfrm>
            <a:off x="4265775" y="4212626"/>
            <a:ext cx="3499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БЕЛОРЕЦК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A4A2473-4F3F-4841-935A-8FEDEDE52842}"/>
              </a:ext>
            </a:extLst>
          </p:cNvPr>
          <p:cNvSpPr txBox="1"/>
          <p:nvPr/>
        </p:nvSpPr>
        <p:spPr>
          <a:xfrm>
            <a:off x="364418" y="4212626"/>
            <a:ext cx="351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НИЖНЕКАМСК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3DCD0BA-7DE2-4B16-B3D2-B41B2A63E8D7}"/>
              </a:ext>
            </a:extLst>
          </p:cNvPr>
          <p:cNvSpPr txBox="1"/>
          <p:nvPr/>
        </p:nvSpPr>
        <p:spPr>
          <a:xfrm>
            <a:off x="8230352" y="4212626"/>
            <a:ext cx="349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НОВОСИБИРСК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6591394-7C74-48BB-BBDF-3BD5BE6E196D}"/>
              </a:ext>
            </a:extLst>
          </p:cNvPr>
          <p:cNvSpPr txBox="1"/>
          <p:nvPr/>
        </p:nvSpPr>
        <p:spPr>
          <a:xfrm>
            <a:off x="4265775" y="5420662"/>
            <a:ext cx="3499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ИРКУТСКАЯ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ОБЛАСТЬ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930E7C6-B407-4B72-A3E2-992FBE5AB683}"/>
              </a:ext>
            </a:extLst>
          </p:cNvPr>
          <p:cNvSpPr txBox="1"/>
          <p:nvPr/>
        </p:nvSpPr>
        <p:spPr>
          <a:xfrm>
            <a:off x="8243678" y="5420661"/>
            <a:ext cx="3498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ОРЛОВСКАЯ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ОБЛАСТЬ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1D41664-0CE8-40E0-BE33-82D72252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ОБЪЕКТЫ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 ВСЕЙ РОССИИ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8047100-8393-4559-8F44-7D8962C726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626" y="1727972"/>
            <a:ext cx="3389838" cy="12612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C7A9C1C-7216-4EA4-B2E1-0E12BB05D43A}"/>
              </a:ext>
            </a:extLst>
          </p:cNvPr>
          <p:cNvSpPr txBox="1"/>
          <p:nvPr/>
        </p:nvSpPr>
        <p:spPr>
          <a:xfrm>
            <a:off x="4265775" y="2712015"/>
            <a:ext cx="3499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КАЗАНЬ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8598C3-ABA7-4650-9A40-8098A00FB544}"/>
              </a:ext>
            </a:extLst>
          </p:cNvPr>
          <p:cNvSpPr txBox="1"/>
          <p:nvPr/>
        </p:nvSpPr>
        <p:spPr>
          <a:xfrm>
            <a:off x="364418" y="2712015"/>
            <a:ext cx="351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МОСКВА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7B63D4-8928-47F9-BB43-D03FEE7A2BE5}"/>
              </a:ext>
            </a:extLst>
          </p:cNvPr>
          <p:cNvSpPr txBox="1"/>
          <p:nvPr/>
        </p:nvSpPr>
        <p:spPr>
          <a:xfrm>
            <a:off x="8230352" y="2712015"/>
            <a:ext cx="349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КИНГИССЕП</a:t>
            </a:r>
          </a:p>
        </p:txBody>
      </p:sp>
    </p:spTree>
    <p:extLst>
      <p:ext uri="{BB962C8B-B14F-4D97-AF65-F5344CB8AC3E}">
        <p14:creationId xmlns:p14="http://schemas.microsoft.com/office/powerpoint/2010/main" val="3426192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РЕШЕНИЕ </a:t>
            </a: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ОБЩЕСТВЕННЫХ ПРОСТРАНСТВ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866675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городской среды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720956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880235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414584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2913DD-E691-4A73-9BC9-839D851DC2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7" t="1579" r="24946" b="72964"/>
          <a:stretch/>
        </p:blipFill>
        <p:spPr>
          <a:xfrm>
            <a:off x="559328" y="1428115"/>
            <a:ext cx="1358741" cy="1158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2F205F-BD90-4461-A245-10B9F1CFD9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" r="21017" b="11074"/>
          <a:stretch/>
        </p:blipFill>
        <p:spPr>
          <a:xfrm>
            <a:off x="3768007" y="1883907"/>
            <a:ext cx="8423993" cy="497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6" y="3125812"/>
            <a:ext cx="3370427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2108" y="3125812"/>
            <a:ext cx="3370427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5" y="5003980"/>
            <a:ext cx="3365995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09" y="5003980"/>
            <a:ext cx="3381025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34" y="1247644"/>
            <a:ext cx="3365995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09" y="1245969"/>
            <a:ext cx="3381025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0337" y="1648255"/>
            <a:ext cx="6126865" cy="698500"/>
          </a:xfrm>
        </p:spPr>
        <p:txBody>
          <a:bodyPr/>
          <a:lstStyle/>
          <a:p>
            <a:pPr marL="0" indent="0">
              <a:buNone/>
            </a:pPr>
            <a:r>
              <a:rPr lang="ru-RU" sz="2800" b="0" dirty="0"/>
              <a:t>ПАРК ИМ. УРИЦКОГО</a:t>
            </a:r>
            <a:endParaRPr lang="en-US" sz="2800" b="0" dirty="0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НАДЕЖНЫЕ РЕШЕНИЯ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416194-7B12-49BF-8CDA-540BBE71F24E}"/>
              </a:ext>
            </a:extLst>
          </p:cNvPr>
          <p:cNvSpPr txBox="1"/>
          <p:nvPr/>
        </p:nvSpPr>
        <p:spPr>
          <a:xfrm rot="16200000">
            <a:off x="6277814" y="5580030"/>
            <a:ext cx="1553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2016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419E6404-F60D-4B8D-8B39-3852B228D0F3}"/>
              </a:ext>
            </a:extLst>
          </p:cNvPr>
          <p:cNvSpPr txBox="1">
            <a:spLocks/>
          </p:cNvSpPr>
          <p:nvPr/>
        </p:nvSpPr>
        <p:spPr>
          <a:xfrm>
            <a:off x="9024779" y="1648254"/>
            <a:ext cx="2529046" cy="625243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/>
              <a:t>г. Казань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238F3B58-0DAC-4D2C-BF2B-CCF07A74F1B1}"/>
              </a:ext>
            </a:extLst>
          </p:cNvPr>
          <p:cNvSpPr txBox="1">
            <a:spLocks/>
          </p:cNvSpPr>
          <p:nvPr/>
        </p:nvSpPr>
        <p:spPr>
          <a:xfrm>
            <a:off x="7535951" y="2799782"/>
            <a:ext cx="3881349" cy="60261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L-STREET PREMIUM</a:t>
            </a:r>
            <a:br>
              <a:rPr lang="en-US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16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D8487AD7-33D6-4C7E-B06E-0D94774E90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66922" y="5446392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50" name="Объект 49">
                        <a:extLst>
                          <a:ext uri="{FF2B5EF4-FFF2-40B4-BE49-F238E27FC236}">
                            <a16:creationId xmlns:a16="http://schemas.microsoft.com/office/drawing/2014/main" id="{D8487AD7-33D6-4C7E-B06E-0D94774E90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66922" y="5446392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9CEB9AEF-403B-4D04-B435-8155BF1580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17560" y="544639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51" name="Объект 50">
                        <a:extLst>
                          <a:ext uri="{FF2B5EF4-FFF2-40B4-BE49-F238E27FC236}">
                            <a16:creationId xmlns:a16="http://schemas.microsoft.com/office/drawing/2014/main" id="{9CEB9AEF-403B-4D04-B435-8155BF1580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217560" y="544639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 2">
            <a:extLst>
              <a:ext uri="{FF2B5EF4-FFF2-40B4-BE49-F238E27FC236}">
                <a16:creationId xmlns:a16="http://schemas.microsoft.com/office/drawing/2014/main" id="{60DD51AA-578A-4D61-B5DF-4AEA6D59BECC}"/>
              </a:ext>
            </a:extLst>
          </p:cNvPr>
          <p:cNvSpPr txBox="1"/>
          <p:nvPr/>
        </p:nvSpPr>
        <p:spPr>
          <a:xfrm>
            <a:off x="9704805" y="6049500"/>
            <a:ext cx="1721776" cy="526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</a:t>
            </a:r>
            <a:br>
              <a:rPr lang="en-US" sz="1050" dirty="0"/>
            </a:br>
            <a:r>
              <a:rPr lang="ru-RU" sz="1050" dirty="0"/>
              <a:t>температура</a:t>
            </a:r>
            <a:endParaRPr sz="1050" dirty="0"/>
          </a:p>
        </p:txBody>
      </p:sp>
      <p:sp>
        <p:nvSpPr>
          <p:cNvPr id="54" name="Text 2">
            <a:extLst>
              <a:ext uri="{FF2B5EF4-FFF2-40B4-BE49-F238E27FC236}">
                <a16:creationId xmlns:a16="http://schemas.microsoft.com/office/drawing/2014/main" id="{73D1FC34-452B-426B-B111-FC9A6793E8E8}"/>
              </a:ext>
            </a:extLst>
          </p:cNvPr>
          <p:cNvSpPr txBox="1"/>
          <p:nvPr/>
        </p:nvSpPr>
        <p:spPr>
          <a:xfrm>
            <a:off x="8054167" y="5449322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32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55" name="Text 2">
            <a:extLst>
              <a:ext uri="{FF2B5EF4-FFF2-40B4-BE49-F238E27FC236}">
                <a16:creationId xmlns:a16="http://schemas.microsoft.com/office/drawing/2014/main" id="{8E82255F-FE11-413B-9535-7B5F8CC2A2D2}"/>
              </a:ext>
            </a:extLst>
          </p:cNvPr>
          <p:cNvSpPr txBox="1"/>
          <p:nvPr/>
        </p:nvSpPr>
        <p:spPr>
          <a:xfrm>
            <a:off x="9704805" y="5446392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Ш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DB488A7-D14B-4B4D-B6C6-B23C65C2BA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560" y="6046569"/>
            <a:ext cx="380430" cy="3804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90D50F-6EF6-4E2E-A9FA-F39BE31872E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105465" flipH="1">
            <a:off x="9580818" y="3959333"/>
            <a:ext cx="4464632" cy="1683396"/>
          </a:xfrm>
          <a:prstGeom prst="rect">
            <a:avLst/>
          </a:prstGeom>
        </p:spPr>
      </p:pic>
      <p:sp>
        <p:nvSpPr>
          <p:cNvPr id="58" name="Стрелка: шеврон 57">
            <a:extLst>
              <a:ext uri="{FF2B5EF4-FFF2-40B4-BE49-F238E27FC236}">
                <a16:creationId xmlns:a16="http://schemas.microsoft.com/office/drawing/2014/main" id="{F92D7CB0-29A6-429D-B510-EC563BD7BCF8}"/>
              </a:ext>
            </a:extLst>
          </p:cNvPr>
          <p:cNvSpPr/>
          <p:nvPr/>
        </p:nvSpPr>
        <p:spPr>
          <a:xfrm>
            <a:off x="7902613" y="3669726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Текст 10">
            <a:extLst>
              <a:ext uri="{FF2B5EF4-FFF2-40B4-BE49-F238E27FC236}">
                <a16:creationId xmlns:a16="http://schemas.microsoft.com/office/drawing/2014/main" id="{47E094E8-6F80-4B48-B08F-A72185BA3D58}"/>
              </a:ext>
            </a:extLst>
          </p:cNvPr>
          <p:cNvSpPr txBox="1">
            <a:spLocks/>
          </p:cNvSpPr>
          <p:nvPr/>
        </p:nvSpPr>
        <p:spPr>
          <a:xfrm>
            <a:off x="7545384" y="3805506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</a:t>
            </a:r>
            <a:r>
              <a:rPr lang="en-US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65</a:t>
            </a: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</a:t>
            </a:r>
            <a:r>
              <a:rPr lang="en-US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380</a:t>
            </a: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В</a:t>
            </a:r>
          </a:p>
        </p:txBody>
      </p:sp>
      <p:sp>
        <p:nvSpPr>
          <p:cNvPr id="60" name="Стрелка: шеврон 59">
            <a:extLst>
              <a:ext uri="{FF2B5EF4-FFF2-40B4-BE49-F238E27FC236}">
                <a16:creationId xmlns:a16="http://schemas.microsoft.com/office/drawing/2014/main" id="{81222652-B34D-4655-ABD8-7D097C4D862C}"/>
              </a:ext>
            </a:extLst>
          </p:cNvPr>
          <p:cNvSpPr/>
          <p:nvPr/>
        </p:nvSpPr>
        <p:spPr>
          <a:xfrm>
            <a:off x="8807339" y="3669725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Текст 10">
            <a:extLst>
              <a:ext uri="{FF2B5EF4-FFF2-40B4-BE49-F238E27FC236}">
                <a16:creationId xmlns:a16="http://schemas.microsoft.com/office/drawing/2014/main" id="{80973939-702F-441C-ACCF-44971AE7598D}"/>
              </a:ext>
            </a:extLst>
          </p:cNvPr>
          <p:cNvSpPr txBox="1">
            <a:spLocks/>
          </p:cNvSpPr>
          <p:nvPr/>
        </p:nvSpPr>
        <p:spPr>
          <a:xfrm>
            <a:off x="9275177" y="3642164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2" name="Текст 10">
            <a:extLst>
              <a:ext uri="{FF2B5EF4-FFF2-40B4-BE49-F238E27FC236}">
                <a16:creationId xmlns:a16="http://schemas.microsoft.com/office/drawing/2014/main" id="{39AE274C-96B4-4776-83C9-A9CF70AA180D}"/>
              </a:ext>
            </a:extLst>
          </p:cNvPr>
          <p:cNvSpPr txBox="1">
            <a:spLocks/>
          </p:cNvSpPr>
          <p:nvPr/>
        </p:nvSpPr>
        <p:spPr>
          <a:xfrm>
            <a:off x="7561178" y="4996081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20E65E9E-5C28-4969-A4D3-6DE9611CDF8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915" y="6049940"/>
            <a:ext cx="383395" cy="380873"/>
          </a:xfrm>
          <a:prstGeom prst="rect">
            <a:avLst/>
          </a:prstGeom>
        </p:spPr>
      </p:pic>
      <p:sp>
        <p:nvSpPr>
          <p:cNvPr id="64" name="Text 2">
            <a:extLst>
              <a:ext uri="{FF2B5EF4-FFF2-40B4-BE49-F238E27FC236}">
                <a16:creationId xmlns:a16="http://schemas.microsoft.com/office/drawing/2014/main" id="{8EE477E7-1327-47E6-9E36-C230692EF5C5}"/>
              </a:ext>
            </a:extLst>
          </p:cNvPr>
          <p:cNvSpPr txBox="1"/>
          <p:nvPr/>
        </p:nvSpPr>
        <p:spPr>
          <a:xfrm>
            <a:off x="8078122" y="6046569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светоточки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2465172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1A3791-251D-430A-9F9E-CE603B1F9A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7494" y="3679073"/>
            <a:ext cx="2924506" cy="3178926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63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044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6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9751" y="1559354"/>
            <a:ext cx="6260107" cy="841365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b="0" dirty="0"/>
              <a:t>СПОРТПЛОЩАДКА В ЦПКИО ИМ. МАЯКОВСКОГО</a:t>
            </a:r>
            <a:endParaRPr lang="ru-RU" sz="22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Екатеринбург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667559"/>
            <a:ext cx="3668253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FSP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6233" y="3241986"/>
            <a:ext cx="3668252" cy="57121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Парковый светильник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с антивандальной оптикой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FD076973-D464-4A36-B264-1EF8C6F5812F}"/>
              </a:ext>
            </a:extLst>
          </p:cNvPr>
          <p:cNvSpPr txBox="1">
            <a:spLocks/>
          </p:cNvSpPr>
          <p:nvPr/>
        </p:nvSpPr>
        <p:spPr>
          <a:xfrm>
            <a:off x="7586233" y="3893613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8CAE81F5-F724-47D9-B7DC-1AE318E8E5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7088" y="432413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8CAE81F5-F724-47D9-B7DC-1AE318E8E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97088" y="432413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2">
            <a:extLst>
              <a:ext uri="{FF2B5EF4-FFF2-40B4-BE49-F238E27FC236}">
                <a16:creationId xmlns:a16="http://schemas.microsoft.com/office/drawing/2014/main" id="{0DE30769-BEDC-44DC-81E0-D159A7622DBE}"/>
              </a:ext>
            </a:extLst>
          </p:cNvPr>
          <p:cNvSpPr txBox="1"/>
          <p:nvPr/>
        </p:nvSpPr>
        <p:spPr>
          <a:xfrm>
            <a:off x="8084333" y="4327060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31E92CD9-B6CC-43D0-9290-F45D5A1F8A8D}"/>
              </a:ext>
            </a:extLst>
          </p:cNvPr>
          <p:cNvSpPr txBox="1"/>
          <p:nvPr/>
        </p:nvSpPr>
        <p:spPr>
          <a:xfrm>
            <a:off x="8113797" y="4956089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W6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825A178-324C-4A4C-BFC2-FEC74865AE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6240" y="6175303"/>
            <a:ext cx="380431" cy="380431"/>
          </a:xfrm>
          <a:prstGeom prst="rect">
            <a:avLst/>
          </a:prstGeom>
        </p:spPr>
      </p:pic>
      <p:sp>
        <p:nvSpPr>
          <p:cNvPr id="39" name="Text 2">
            <a:extLst>
              <a:ext uri="{FF2B5EF4-FFF2-40B4-BE49-F238E27FC236}">
                <a16:creationId xmlns:a16="http://schemas.microsoft.com/office/drawing/2014/main" id="{17C15C99-44E3-4B2A-ABB7-84E0FCA89197}"/>
              </a:ext>
            </a:extLst>
          </p:cNvPr>
          <p:cNvSpPr txBox="1"/>
          <p:nvPr/>
        </p:nvSpPr>
        <p:spPr>
          <a:xfrm>
            <a:off x="10053023" y="6171931"/>
            <a:ext cx="850169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 лет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гарантия</a:t>
            </a:r>
            <a:endParaRPr sz="1050" dirty="0"/>
          </a:p>
        </p:txBody>
      </p:sp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70CD90DE-ACA2-4C3A-A2FE-B6C34A5AF6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7015" y="495608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70CD90DE-ACA2-4C3A-A2FE-B6C34A5AF6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97015" y="495608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 2">
            <a:extLst>
              <a:ext uri="{FF2B5EF4-FFF2-40B4-BE49-F238E27FC236}">
                <a16:creationId xmlns:a16="http://schemas.microsoft.com/office/drawing/2014/main" id="{1585075F-ACBB-40DB-AB89-E685C18A7F53}"/>
              </a:ext>
            </a:extLst>
          </p:cNvPr>
          <p:cNvSpPr txBox="1"/>
          <p:nvPr/>
        </p:nvSpPr>
        <p:spPr>
          <a:xfrm>
            <a:off x="8109987" y="5589295"/>
            <a:ext cx="1642123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B83E459-A3FC-4AE5-BADB-6A657D44E45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7014" y="5589719"/>
            <a:ext cx="380430" cy="38043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463C8B8-D7D8-4C34-A2A9-94A1851E7C2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7014" y="6171777"/>
            <a:ext cx="383395" cy="380873"/>
          </a:xfrm>
          <a:prstGeom prst="rect">
            <a:avLst/>
          </a:prstGeom>
        </p:spPr>
      </p:pic>
      <p:sp>
        <p:nvSpPr>
          <p:cNvPr id="44" name="Text 2">
            <a:extLst>
              <a:ext uri="{FF2B5EF4-FFF2-40B4-BE49-F238E27FC236}">
                <a16:creationId xmlns:a16="http://schemas.microsoft.com/office/drawing/2014/main" id="{3B650E8F-1083-4459-BB43-30C4B03E221A}"/>
              </a:ext>
            </a:extLst>
          </p:cNvPr>
          <p:cNvSpPr txBox="1"/>
          <p:nvPr/>
        </p:nvSpPr>
        <p:spPr>
          <a:xfrm>
            <a:off x="8113221" y="6168406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 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высота опоры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148123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1" y="1504801"/>
            <a:ext cx="2555103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PILLAR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6" y="2391803"/>
            <a:ext cx="2555103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FLS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191796"/>
            <a:ext cx="2555103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FSP</a:t>
            </a: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B3397372-8D89-4382-ABF6-09572797B271}"/>
              </a:ext>
            </a:extLst>
          </p:cNvPr>
          <p:cNvSpPr txBox="1">
            <a:spLocks/>
          </p:cNvSpPr>
          <p:nvPr/>
        </p:nvSpPr>
        <p:spPr>
          <a:xfrm>
            <a:off x="258871" y="3868303"/>
            <a:ext cx="2555103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L-LINE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0AE0B86-1344-4AE4-B1D2-AD03CA4FF7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" r="21017" b="11074"/>
          <a:stretch/>
        </p:blipFill>
        <p:spPr>
          <a:xfrm>
            <a:off x="3768007" y="1883907"/>
            <a:ext cx="8423993" cy="497409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11E04AE-6C40-4DDE-BBA0-FC7CC88CA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369" y="5484974"/>
            <a:ext cx="802060" cy="12679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РЕШЕНИЯ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БЛАГОУСТРОЙСТВА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2159669" y="1883907"/>
            <a:ext cx="9108406" cy="1923910"/>
          </a:xfrm>
          <a:prstGeom prst="bentConnector3">
            <a:avLst>
              <a:gd name="adj1" fmla="val 9988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47088" y="2713665"/>
            <a:ext cx="3852165" cy="1009537"/>
          </a:xfrm>
          <a:prstGeom prst="bentConnector3">
            <a:avLst>
              <a:gd name="adj1" fmla="val 99700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 flipV="1">
            <a:off x="2501933" y="4157891"/>
            <a:ext cx="4451317" cy="490309"/>
          </a:xfrm>
          <a:prstGeom prst="bentConnector3">
            <a:avLst>
              <a:gd name="adj1" fmla="val 9985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3947088" y="5251704"/>
            <a:ext cx="5399985" cy="972318"/>
          </a:xfrm>
          <a:prstGeom prst="bentConnector3">
            <a:avLst>
              <a:gd name="adj1" fmla="val 100095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501933" y="1591964"/>
            <a:ext cx="2343056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пешеходная зона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3940947" y="2446729"/>
            <a:ext cx="255510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светильники на опоре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501933" y="4357456"/>
            <a:ext cx="3273776" cy="2957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архитектурная подсветка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3932944" y="5909714"/>
            <a:ext cx="2913526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спортивная площадка</a:t>
            </a:r>
            <a:endParaRPr lang="en-US" sz="1600" b="0" dirty="0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986" y="2710134"/>
            <a:ext cx="802060" cy="126795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F928A5F-A14F-4607-AD93-0053927B07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53" y="526412"/>
            <a:ext cx="2296158" cy="19334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1B228C1-BBE6-4598-8884-47C9EBFC5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8" y="1794798"/>
            <a:ext cx="740368" cy="13795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23ABAA0-C164-415B-A168-D729828D73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041" t="24262" r="47731" b="45906"/>
          <a:stretch/>
        </p:blipFill>
        <p:spPr>
          <a:xfrm>
            <a:off x="1230741" y="1794798"/>
            <a:ext cx="297851" cy="1229387"/>
          </a:xfrm>
          <a:prstGeom prst="rect">
            <a:avLst/>
          </a:prstGeom>
          <a:effectLst/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72450C0-98BC-447B-AF51-87CE81126F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7" t="1579" r="24946" b="72964"/>
          <a:stretch/>
        </p:blipFill>
        <p:spPr>
          <a:xfrm flipH="1">
            <a:off x="2580428" y="5246950"/>
            <a:ext cx="1283878" cy="109828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30E930B5-25E2-4323-9A5B-219A60AA43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8" y="4158300"/>
            <a:ext cx="740368" cy="13795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6A57C1E-9768-4E37-9E3C-85DEFDE1E6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72" y="3908634"/>
            <a:ext cx="1576892" cy="88700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692E892-6A42-4CB3-AAD5-2673F290111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5" t="13265" r="39715" b="30413"/>
          <a:stretch/>
        </p:blipFill>
        <p:spPr>
          <a:xfrm rot="2196450">
            <a:off x="2995703" y="2674787"/>
            <a:ext cx="629705" cy="100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6">
            <a:extLst>
              <a:ext uri="{FF2B5EF4-FFF2-40B4-BE49-F238E27FC236}">
                <a16:creationId xmlns:a16="http://schemas.microsoft.com/office/drawing/2014/main" id="{7DDB5C55-DCCC-4CF7-80AD-4AED73D4EC18}"/>
              </a:ext>
            </a:extLst>
          </p:cNvPr>
          <p:cNvSpPr/>
          <p:nvPr/>
        </p:nvSpPr>
        <p:spPr>
          <a:xfrm>
            <a:off x="354459" y="4085405"/>
            <a:ext cx="1225773" cy="1241148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747AA3-ECAC-459D-BA10-31580C2075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374" y="5378727"/>
            <a:ext cx="1228022" cy="1229487"/>
          </a:xfrm>
          <a:prstGeom prst="rect">
            <a:avLst/>
          </a:prstGeom>
        </p:spPr>
      </p:pic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67F60045-0EFE-4D89-A12B-4C398CC995D5}"/>
              </a:ext>
            </a:extLst>
          </p:cNvPr>
          <p:cNvSpPr/>
          <p:nvPr/>
        </p:nvSpPr>
        <p:spPr>
          <a:xfrm>
            <a:off x="8227595" y="1282725"/>
            <a:ext cx="3964405" cy="1895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4D83F1B-81FF-45C7-9872-43C705E94694}"/>
              </a:ext>
            </a:extLst>
          </p:cNvPr>
          <p:cNvSpPr/>
          <p:nvPr/>
        </p:nvSpPr>
        <p:spPr>
          <a:xfrm>
            <a:off x="4113798" y="1282725"/>
            <a:ext cx="3964405" cy="1895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9868B0C-AB57-415B-A07D-4F856AE425BD}"/>
              </a:ext>
            </a:extLst>
          </p:cNvPr>
          <p:cNvGrpSpPr/>
          <p:nvPr/>
        </p:nvGrpSpPr>
        <p:grpSpPr>
          <a:xfrm>
            <a:off x="4230609" y="1282725"/>
            <a:ext cx="3644831" cy="1701692"/>
            <a:chOff x="4230609" y="2266805"/>
            <a:chExt cx="3644831" cy="170169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1EFCBC8C-E28A-4AF7-808D-57D38EA2E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412" y="3239247"/>
              <a:ext cx="2060028" cy="72925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02E878E9-638C-4A77-AFB4-94FB737AD0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0609" y="2266805"/>
              <a:ext cx="2678191" cy="1700703"/>
            </a:xfrm>
            <a:prstGeom prst="rect">
              <a:avLst/>
            </a:prstGeom>
          </p:spPr>
        </p:pic>
      </p:grp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5FE911A-4E66-4ADE-8C5E-B45E5FA4C640}"/>
              </a:ext>
            </a:extLst>
          </p:cNvPr>
          <p:cNvSpPr/>
          <p:nvPr/>
        </p:nvSpPr>
        <p:spPr>
          <a:xfrm>
            <a:off x="1" y="1282725"/>
            <a:ext cx="3964405" cy="18957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92EA2-3C7F-48D7-92D2-33751E7B9C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409" y="2001083"/>
            <a:ext cx="1881172" cy="9499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CC5D80-7B58-45AB-A2F1-F1DC2A43C6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77" y="1523601"/>
            <a:ext cx="2085134" cy="1459594"/>
          </a:xfrm>
          <a:prstGeom prst="rect">
            <a:avLst/>
          </a:prstGeom>
        </p:spPr>
      </p:pic>
      <p:sp>
        <p:nvSpPr>
          <p:cNvPr id="42" name="Заголовок 17">
            <a:extLst>
              <a:ext uri="{FF2B5EF4-FFF2-40B4-BE49-F238E27FC236}">
                <a16:creationId xmlns:a16="http://schemas.microsoft.com/office/drawing/2014/main" id="{A14BDEFE-E154-47EC-83D1-8CDA9EBC5595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dirty="0">
                <a:solidFill>
                  <a:schemeClr val="accent1"/>
                </a:solidFill>
              </a:rPr>
              <a:t>ПРОЕКТНЫЕ РЕШЕНИЯ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9F6C522-9D60-43E1-A714-BD76E58F9C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1660" y="1616384"/>
            <a:ext cx="3644831" cy="1366811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434BED48-FF50-4CAB-9385-BE7AF821708C}"/>
              </a:ext>
            </a:extLst>
          </p:cNvPr>
          <p:cNvSpPr txBox="1"/>
          <p:nvPr/>
        </p:nvSpPr>
        <p:spPr>
          <a:xfrm>
            <a:off x="334963" y="3339682"/>
            <a:ext cx="3629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j-lt"/>
              </a:rPr>
              <a:t>ПРИЛЕГАЮЩИЕ ТЕРРИТОРИИ И ОХРАННЫЕ ПЕРИМЕТРЫ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6967289-5395-48B5-B7BB-003F4C936DBF}"/>
              </a:ext>
            </a:extLst>
          </p:cNvPr>
          <p:cNvSpPr txBox="1"/>
          <p:nvPr/>
        </p:nvSpPr>
        <p:spPr>
          <a:xfrm>
            <a:off x="4292212" y="3339682"/>
            <a:ext cx="3783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j-lt"/>
              </a:rPr>
              <a:t>ПЕШЕХОДНЫЕ ЗОНЫ</a:t>
            </a:r>
            <a:br>
              <a:rPr lang="ru-RU" sz="1200" dirty="0">
                <a:latin typeface="+mj-lt"/>
              </a:rPr>
            </a:br>
            <a:r>
              <a:rPr lang="ru-RU" sz="1200" dirty="0">
                <a:latin typeface="+mj-lt"/>
              </a:rPr>
              <a:t>И ПАРКИ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9EF276-0DE1-45FD-A95B-5CECA3E2AFD8}"/>
              </a:ext>
            </a:extLst>
          </p:cNvPr>
          <p:cNvSpPr txBox="1"/>
          <p:nvPr/>
        </p:nvSpPr>
        <p:spPr>
          <a:xfrm>
            <a:off x="8401717" y="3339682"/>
            <a:ext cx="3455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+mj-lt"/>
              </a:rPr>
              <a:t>СВЕТИЛЬНИКИ СОВМЕЩЕННЫЕ</a:t>
            </a:r>
            <a:br>
              <a:rPr lang="ru-RU" sz="1200" dirty="0">
                <a:latin typeface="+mj-lt"/>
              </a:rPr>
            </a:br>
            <a:r>
              <a:rPr lang="ru-RU" sz="1200" dirty="0">
                <a:latin typeface="+mj-lt"/>
              </a:rPr>
              <a:t>С ОПОРОЙ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533309EB-7466-4145-995E-0808E4D06B8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8457" y="4079815"/>
            <a:ext cx="1226548" cy="127762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F6FF3ED-B536-4CCC-AF39-7C5696104B23}"/>
              </a:ext>
            </a:extLst>
          </p:cNvPr>
          <p:cNvSpPr txBox="1"/>
          <p:nvPr/>
        </p:nvSpPr>
        <p:spPr>
          <a:xfrm>
            <a:off x="1762747" y="4890493"/>
            <a:ext cx="2948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A1A5A7"/>
                </a:solidFill>
                <a:latin typeface="+mj-lt"/>
              </a:rPr>
              <a:t>WA 130x60°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C434F93-3675-45D1-BBBA-D41AD3CFB945}"/>
              </a:ext>
            </a:extLst>
          </p:cNvPr>
          <p:cNvSpPr txBox="1"/>
          <p:nvPr/>
        </p:nvSpPr>
        <p:spPr>
          <a:xfrm>
            <a:off x="354459" y="6168687"/>
            <a:ext cx="2167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К15-Ш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3B06F49B-FBB0-4F60-BBEE-74B63360801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413" y="4076763"/>
            <a:ext cx="1219308" cy="123105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DC9BDE9-A3CF-4B10-BEE4-4F1FF4E15DE7}"/>
              </a:ext>
            </a:extLst>
          </p:cNvPr>
          <p:cNvSpPr txBox="1"/>
          <p:nvPr/>
        </p:nvSpPr>
        <p:spPr>
          <a:xfrm>
            <a:off x="5815412" y="4900175"/>
            <a:ext cx="866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A1A5A7"/>
                </a:solidFill>
                <a:latin typeface="+mj-lt"/>
              </a:rPr>
              <a:t>C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8769A54B-F24B-4BFD-BA87-D8E3E9A587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9494" y="4054513"/>
            <a:ext cx="1284329" cy="127203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9A8E648-4841-453A-A3A8-9902459B6ED7}"/>
              </a:ext>
            </a:extLst>
          </p:cNvPr>
          <p:cNvSpPr txBox="1"/>
          <p:nvPr/>
        </p:nvSpPr>
        <p:spPr>
          <a:xfrm>
            <a:off x="8449495" y="4886155"/>
            <a:ext cx="1183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Ш9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57C3DEE-DED4-441D-99A5-5B25F6E79B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900" y="4054505"/>
            <a:ext cx="1247748" cy="1272054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3491464D-CF1E-4B95-8C56-D156A4541EB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3378" y="5357443"/>
            <a:ext cx="1310445" cy="1272054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BF944533-D974-4110-9652-53DBD19E25F3}"/>
              </a:ext>
            </a:extLst>
          </p:cNvPr>
          <p:cNvSpPr txBox="1"/>
          <p:nvPr/>
        </p:nvSpPr>
        <p:spPr>
          <a:xfrm>
            <a:off x="8454694" y="6227527"/>
            <a:ext cx="23330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Ш9 60+60 Вт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B25E33-45A2-40E3-A42A-60635273202A}"/>
              </a:ext>
            </a:extLst>
          </p:cNvPr>
          <p:cNvSpPr txBox="1"/>
          <p:nvPr/>
        </p:nvSpPr>
        <p:spPr>
          <a:xfrm>
            <a:off x="9872447" y="4887294"/>
            <a:ext cx="23330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Ш9 30+60 Вт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95C4DE-F687-49FF-922A-B206E55D7B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338" y="4080381"/>
            <a:ext cx="1231050" cy="12310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CA4FB8-FCF2-4FEA-B157-83B57DCF78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338" y="5377164"/>
            <a:ext cx="1231050" cy="1231050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C5CB521A-B508-44E2-81F5-7BFAB0974837}"/>
              </a:ext>
            </a:extLst>
          </p:cNvPr>
          <p:cNvSpPr txBox="1"/>
          <p:nvPr/>
        </p:nvSpPr>
        <p:spPr>
          <a:xfrm>
            <a:off x="4393345" y="4891059"/>
            <a:ext cx="866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A1A5A7"/>
                </a:solidFill>
                <a:latin typeface="+mj-lt"/>
              </a:rPr>
              <a:t>C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688F142-56E6-4A66-BC13-D3D4E2A9A64E}"/>
              </a:ext>
            </a:extLst>
          </p:cNvPr>
          <p:cNvSpPr txBox="1"/>
          <p:nvPr/>
        </p:nvSpPr>
        <p:spPr>
          <a:xfrm>
            <a:off x="4399078" y="6187842"/>
            <a:ext cx="1231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Д</a:t>
            </a:r>
            <a:r>
              <a:rPr lang="en-US" sz="1600" dirty="0">
                <a:solidFill>
                  <a:srgbClr val="A1A5A7"/>
                </a:solidFill>
                <a:latin typeface="+mj-lt"/>
              </a:rPr>
              <a:t>110</a:t>
            </a:r>
            <a:endParaRPr lang="ru-RU" sz="16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1F3AED3-CBAB-43C4-B2E9-B63268950F2A}"/>
              </a:ext>
            </a:extLst>
          </p:cNvPr>
          <p:cNvSpPr txBox="1"/>
          <p:nvPr/>
        </p:nvSpPr>
        <p:spPr>
          <a:xfrm>
            <a:off x="358070" y="4886155"/>
            <a:ext cx="866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A1A5A7"/>
                </a:solidFill>
                <a:latin typeface="+mj-lt"/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1688781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3 </a:t>
            </a:r>
            <a:r>
              <a:rPr lang="ru-RU" sz="2800" dirty="0">
                <a:solidFill>
                  <a:schemeClr val="accent2"/>
                </a:solidFill>
              </a:rPr>
              <a:t>РЕШЕНИЯ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БЛАГОУСТРОЙСТВА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881414"/>
              </p:ext>
            </p:extLst>
          </p:nvPr>
        </p:nvGraphicFramePr>
        <p:xfrm>
          <a:off x="550862" y="3223495"/>
          <a:ext cx="6764279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680592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697620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715975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670092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20 - 40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35 - 60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1500 - 5500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52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90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2791 - 10490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WA,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Ш4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WA,</a:t>
                      </a:r>
                      <a:b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W5, W6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 130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243138" y="2085430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l-park pillar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3975273" y="2085430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fls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5763604" y="2085430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fsp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9687" y="1903206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389" y="1903206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A6611CF-B465-4C52-A91C-0437CF7A0B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4917" y="1899897"/>
            <a:ext cx="992818" cy="18499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C2E3CC7-C395-4378-A2EE-36F7DEE791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041" t="24262" r="47731" b="45906"/>
          <a:stretch/>
        </p:blipFill>
        <p:spPr>
          <a:xfrm>
            <a:off x="3430081" y="1820999"/>
            <a:ext cx="297851" cy="1229387"/>
          </a:xfrm>
          <a:prstGeom prst="rect">
            <a:avLst/>
          </a:prstGeom>
          <a:effectLst/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FFAFF44-D7BE-45B8-9E2C-B40F1B3F60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7" t="1578" r="24946" b="69926"/>
          <a:stretch/>
        </p:blipFill>
        <p:spPr>
          <a:xfrm flipH="1">
            <a:off x="6401743" y="1820999"/>
            <a:ext cx="1283878" cy="122938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6218FF7-37CF-4C39-A0D5-5A51C7EFD9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5" t="13265" r="39715" b="30413"/>
          <a:stretch/>
        </p:blipFill>
        <p:spPr>
          <a:xfrm rot="2196450">
            <a:off x="4704265" y="1992841"/>
            <a:ext cx="629705" cy="1000274"/>
          </a:xfrm>
          <a:prstGeom prst="rect">
            <a:avLst/>
          </a:prstGeom>
        </p:spPr>
      </p:pic>
      <p:pic>
        <p:nvPicPr>
          <p:cNvPr id="14" name="object 6">
            <a:extLst>
              <a:ext uri="{FF2B5EF4-FFF2-40B4-BE49-F238E27FC236}">
                <a16:creationId xmlns:a16="http://schemas.microsoft.com/office/drawing/2014/main" id="{9D1F9078-E8BB-4071-8138-2B743915DE56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1851" y="1228975"/>
            <a:ext cx="2264021" cy="5626832"/>
          </a:xfrm>
          <a:prstGeom prst="rect">
            <a:avLst/>
          </a:prstGeom>
        </p:spPr>
      </p:pic>
      <p:pic>
        <p:nvPicPr>
          <p:cNvPr id="15" name="object 7">
            <a:extLst>
              <a:ext uri="{FF2B5EF4-FFF2-40B4-BE49-F238E27FC236}">
                <a16:creationId xmlns:a16="http://schemas.microsoft.com/office/drawing/2014/main" id="{0D9E75A3-B305-4ABC-AA10-FA2AB8FDF8E9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6945" y="1228975"/>
            <a:ext cx="2275055" cy="56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DDDCBEA-8E02-4FC3-8AF5-E22FF0364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185" y="5072582"/>
            <a:ext cx="1781885" cy="3935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555493-D7FA-4824-8697-FD72FF9E3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185" y="4608278"/>
            <a:ext cx="1781885" cy="3706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EFD630-1499-45F2-A828-97339D0138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185" y="4129423"/>
            <a:ext cx="1781885" cy="370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FCDE7-E5AA-4233-8E72-BDA228458E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165" y="2710222"/>
            <a:ext cx="1204032" cy="12156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4882DFF-773E-455C-80E7-B8FC32F912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812" t="25210" r="48661" b="42645"/>
          <a:stretch/>
        </p:blipFill>
        <p:spPr>
          <a:xfrm>
            <a:off x="628511" y="1731339"/>
            <a:ext cx="721785" cy="51266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E644333-1507-41F2-B3CE-42CA874532E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150" t="22524" r="44172" b="22179"/>
          <a:stretch/>
        </p:blipFill>
        <p:spPr>
          <a:xfrm>
            <a:off x="3051640" y="2679215"/>
            <a:ext cx="718083" cy="290301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1E1410D-7B36-49CB-9505-A1F4389AE61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473" t="22811" r="46209" b="23747"/>
          <a:stretch/>
        </p:blipFill>
        <p:spPr>
          <a:xfrm>
            <a:off x="1684850" y="1733501"/>
            <a:ext cx="866276" cy="44866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8E3A1-BADD-4561-B461-B533F5C40A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164" y="5721421"/>
            <a:ext cx="524694" cy="524694"/>
          </a:xfrm>
          <a:prstGeom prst="rect">
            <a:avLst/>
          </a:prstGeom>
        </p:spPr>
      </p:pic>
      <p:sp>
        <p:nvSpPr>
          <p:cNvPr id="157" name="Заголовок 1">
            <a:extLst>
              <a:ext uri="{FF2B5EF4-FFF2-40B4-BE49-F238E27FC236}">
                <a16:creationId xmlns:a16="http://schemas.microsoft.com/office/drawing/2014/main" id="{AD6A753E-EA14-482E-B3B7-934E9C0EB22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bg1"/>
                </a:solidFill>
              </a:rPr>
              <a:t>ЭНЕРГОЭФФЕКТИВНЫЕ БОЛЛАРДЫ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99EB6C00-FC15-4B52-BABD-20BF4A33DAA7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172*800/1200/2400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46" name="Текст 4">
            <a:extLst>
              <a:ext uri="{FF2B5EF4-FFF2-40B4-BE49-F238E27FC236}">
                <a16:creationId xmlns:a16="http://schemas.microsoft.com/office/drawing/2014/main" id="{E62C659D-34E9-4674-8F11-CAD9132521B5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47" name="Текст 3">
            <a:extLst>
              <a:ext uri="{FF2B5EF4-FFF2-40B4-BE49-F238E27FC236}">
                <a16:creationId xmlns:a16="http://schemas.microsoft.com/office/drawing/2014/main" id="{E1CBC6CE-BD54-49D9-BD1F-849708E10C9B}"/>
              </a:ext>
            </a:extLst>
          </p:cNvPr>
          <p:cNvSpPr txBox="1">
            <a:spLocks/>
          </p:cNvSpPr>
          <p:nvPr/>
        </p:nvSpPr>
        <p:spPr>
          <a:xfrm>
            <a:off x="6301874" y="500036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265В.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Текст 4">
            <a:extLst>
              <a:ext uri="{FF2B5EF4-FFF2-40B4-BE49-F238E27FC236}">
                <a16:creationId xmlns:a16="http://schemas.microsoft.com/office/drawing/2014/main" id="{AE7BC711-7D21-4384-BE7F-30E0749E9946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7451E5-C091-44DD-84C0-D2BFBC299886}"/>
              </a:ext>
            </a:extLst>
          </p:cNvPr>
          <p:cNvSpPr txBox="1"/>
          <p:nvPr/>
        </p:nvSpPr>
        <p:spPr>
          <a:xfrm>
            <a:off x="9090794" y="1578669"/>
            <a:ext cx="2892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исполнение с защитной</a:t>
            </a:r>
            <a:br>
              <a:rPr lang="ru-RU" dirty="0"/>
            </a:br>
            <a:r>
              <a:rPr lang="ru-RU" dirty="0"/>
              <a:t>решеткой в серии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16AC5-7145-4E08-A33A-A0F2A5ECE376}"/>
              </a:ext>
            </a:extLst>
          </p:cNvPr>
          <p:cNvSpPr txBox="1"/>
          <p:nvPr/>
        </p:nvSpPr>
        <p:spPr>
          <a:xfrm>
            <a:off x="3681961" y="1571150"/>
            <a:ext cx="5408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+mj-lt"/>
              </a:rPr>
              <a:t>L-PARK PILLAR</a:t>
            </a:r>
            <a:endParaRPr lang="ru-RU" sz="3600" dirty="0">
              <a:latin typeface="+mj-lt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B80E934B-3E7B-4099-BA3F-535DC45C236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140 лм/Вт.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AD921073-4A56-4FDE-9A85-7D8074ACAB3B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A1C5B3C1-D57F-4FF7-8B31-C261C7077230}"/>
              </a:ext>
            </a:extLst>
          </p:cNvPr>
          <p:cNvSpPr txBox="1"/>
          <p:nvPr/>
        </p:nvSpPr>
        <p:spPr>
          <a:xfrm>
            <a:off x="4735523" y="5860161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2D7B00AE-ABDB-49BA-91F6-61304A23CEFE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39" name="Текст 4">
            <a:extLst>
              <a:ext uri="{FF2B5EF4-FFF2-40B4-BE49-F238E27FC236}">
                <a16:creationId xmlns:a16="http://schemas.microsoft.com/office/drawing/2014/main" id="{8B3FA412-0FC6-4245-9569-D3BDB93C1F3B}"/>
              </a:ext>
            </a:extLst>
          </p:cNvPr>
          <p:cNvSpPr txBox="1">
            <a:spLocks/>
          </p:cNvSpPr>
          <p:nvPr/>
        </p:nvSpPr>
        <p:spPr>
          <a:xfrm>
            <a:off x="6368547" y="539847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МОНТАЖ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96CCE31D-C3A8-4895-ADBB-BFC2ED93603C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47585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3 цвета корпуса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прайсе.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C2E00C-4DB2-4B78-88C2-D36810F957F0}"/>
              </a:ext>
            </a:extLst>
          </p:cNvPr>
          <p:cNvSpPr txBox="1"/>
          <p:nvPr/>
        </p:nvSpPr>
        <p:spPr>
          <a:xfrm>
            <a:off x="4112164" y="3437985"/>
            <a:ext cx="448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A1A5A7"/>
                </a:solidFill>
                <a:latin typeface="+mj-lt"/>
              </a:rPr>
              <a:t>C</a:t>
            </a:r>
            <a:endParaRPr lang="ru-RU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E84D35A3-BBA2-4D40-ACC9-68B6343A45F4}"/>
              </a:ext>
            </a:extLst>
          </p:cNvPr>
          <p:cNvSpPr txBox="1">
            <a:spLocks/>
          </p:cNvSpPr>
          <p:nvPr/>
        </p:nvSpPr>
        <p:spPr>
          <a:xfrm>
            <a:off x="6301873" y="581211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10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Установка на грунтовую поверхность производится при помощи анкерной закладной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Закладная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входит в комплект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светильника.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EB3FD0-C93A-4564-8EBC-7A2676B5CCE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608" t="23558" r="45982" b="23419"/>
          <a:stretch/>
        </p:blipFill>
        <p:spPr>
          <a:xfrm>
            <a:off x="2527290" y="3102098"/>
            <a:ext cx="701658" cy="32606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D75A97-6D0C-4079-B079-1B7605CEED7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041" t="24262" r="47147" b="25960"/>
          <a:stretch/>
        </p:blipFill>
        <p:spPr>
          <a:xfrm>
            <a:off x="1292032" y="1958372"/>
            <a:ext cx="768958" cy="48996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024ABB-88A1-496B-B683-9877F8CC8AE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85" t="25244" r="49262" b="44733"/>
          <a:stretch/>
        </p:blipFill>
        <p:spPr>
          <a:xfrm>
            <a:off x="262107" y="1230079"/>
            <a:ext cx="591349" cy="562792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377ED45-C3E3-463F-9AA6-2C7E5FAE217D}"/>
              </a:ext>
            </a:extLst>
          </p:cNvPr>
          <p:cNvSpPr txBox="1"/>
          <p:nvPr/>
        </p:nvSpPr>
        <p:spPr>
          <a:xfrm>
            <a:off x="4114230" y="4207400"/>
            <a:ext cx="139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RAL9005</a:t>
            </a: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B9C0B8-E725-415F-B76B-D47FE16AF15B}"/>
              </a:ext>
            </a:extLst>
          </p:cNvPr>
          <p:cNvSpPr txBox="1"/>
          <p:nvPr/>
        </p:nvSpPr>
        <p:spPr>
          <a:xfrm>
            <a:off x="4114229" y="4701931"/>
            <a:ext cx="139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RAL7015</a:t>
            </a: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E97D7B-471C-4AE2-BC3F-C3666CA1C9B7}"/>
              </a:ext>
            </a:extLst>
          </p:cNvPr>
          <p:cNvSpPr txBox="1"/>
          <p:nvPr/>
        </p:nvSpPr>
        <p:spPr>
          <a:xfrm>
            <a:off x="4112164" y="5178266"/>
            <a:ext cx="139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RAL7035</a:t>
            </a: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7383025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18340</TotalTime>
  <Words>522</Words>
  <Application>Microsoft Office PowerPoint</Application>
  <PresentationFormat>Широкоэкранный</PresentationFormat>
  <Paragraphs>183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Wingdings</vt:lpstr>
      <vt:lpstr>Calibri</vt:lpstr>
      <vt:lpstr>Druk Text Wide Cyr (Заголовки)</vt:lpstr>
      <vt:lpstr>Wix Madefor Display</vt:lpstr>
      <vt:lpstr>Wix Madefor Display ExtraBold</vt:lpstr>
      <vt:lpstr>Druk Text Wide Cyr</vt:lpstr>
      <vt:lpstr>Arial</vt:lpstr>
      <vt:lpstr>шаблон - 2024</vt:lpstr>
      <vt:lpstr>CorelDRAW</vt:lpstr>
      <vt:lpstr>Презентация PowerPoint</vt:lpstr>
      <vt:lpstr>ХОЛДИНГ КОМПЛЕКСНЫХ РЕШЕНИЙ</vt:lpstr>
      <vt:lpstr>РЕШЕНИЕ IEK GROUP ДЛЯ ОБЩЕСТВЕННЫХ ПРОСТРАНСТВ</vt:lpstr>
      <vt:lpstr>НАДЕЖНЫЕ РЕШЕНИЯ</vt:lpstr>
      <vt:lpstr>РЕАЛИЗОВАННЫЙ ПРОЕКТ</vt:lpstr>
      <vt:lpstr>РЕШЕНИЯ ДЛЯ БЛАГОУСТРОЙСТВА</vt:lpstr>
      <vt:lpstr>Презентация PowerPoint</vt:lpstr>
      <vt:lpstr>3 РЕШЕНИЯ ДЛЯ БЛАГОУСТРОЙСТВА</vt:lpstr>
      <vt:lpstr>ЭНЕРГОЭФФЕКТИВНЫЕ БОЛЛАРДЫ</vt:lpstr>
      <vt:lpstr>FLS ДЛЯ НЕВЫСОКИХ ОПОР</vt:lpstr>
      <vt:lpstr>FSP  С ЛЕГКОЙ ОПОРОЙ </vt:lpstr>
      <vt:lpstr>ПРОЕКТНЫЙ ПОДХОД</vt:lpstr>
      <vt:lpstr>ОБЪЕКТЫ ПО ВСЕЙ РОССИИ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1294</cp:revision>
  <dcterms:created xsi:type="dcterms:W3CDTF">2024-01-22T11:08:48Z</dcterms:created>
  <dcterms:modified xsi:type="dcterms:W3CDTF">2026-03-18T13:50:26Z</dcterms:modified>
</cp:coreProperties>
</file>